
<file path=[Content_Types].xml><?xml version="1.0" encoding="utf-8"?>
<Types xmlns="http://schemas.openxmlformats.org/package/2006/content-types">
  <Default Extension="jpeg" ContentType="image/jpeg"/>
  <Default Extension="JPG" ContentType="image/.jpg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sldIdLst>
    <p:sldId id="281" r:id="rId4"/>
    <p:sldId id="339" r:id="rId5"/>
    <p:sldId id="262" r:id="rId7"/>
    <p:sldId id="286" r:id="rId8"/>
    <p:sldId id="391" r:id="rId9"/>
    <p:sldId id="386" r:id="rId10"/>
    <p:sldId id="388" r:id="rId11"/>
    <p:sldId id="313" r:id="rId12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0" userDrawn="1">
          <p15:clr>
            <a:srgbClr val="A4A3A4"/>
          </p15:clr>
        </p15:guide>
        <p15:guide id="2" pos="387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芙莱特率" initials="芙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450"/>
    <a:srgbClr val="007C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1224" y="346"/>
      </p:cViewPr>
      <p:guideLst>
        <p:guide orient="horz" pos="2290"/>
        <p:guide pos="38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gs" Target="tags/tag1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47608-755C-45AF-A028-59ECA34525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4AFEA-FD43-4858-AE12-76022F9188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E357984-FA77-460E-8204-A568D7213E1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3B3744D-29A3-437A-B083-DF9734C358F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E357984-FA77-460E-8204-A568D7213E1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E357984-FA77-460E-8204-A568D7213E1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E357984-FA77-460E-8204-A568D7213E1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3B3744D-29A3-437A-B083-DF9734C358F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E9EE6-B688-4EA0-9647-007F8EF92C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EE3CD2-EAAF-4C74-B04E-2A718019C0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19189-C059-4340-BB7E-854A92AC69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68388-9AB2-41B1-A0B1-5F505C6AD8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8.xml"/><Relationship Id="rId6" Type="http://schemas.openxmlformats.org/officeDocument/2006/relationships/audio" Target="../media/audio3.wav"/><Relationship Id="rId5" Type="http://schemas.openxmlformats.org/officeDocument/2006/relationships/audio" Target="../media/audio2.wav"/><Relationship Id="rId4" Type="http://schemas.openxmlformats.org/officeDocument/2006/relationships/audio" Target="../media/audio1.wav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8.xml"/><Relationship Id="rId5" Type="http://schemas.openxmlformats.org/officeDocument/2006/relationships/audio" Target="../media/audio5.wav"/><Relationship Id="rId4" Type="http://schemas.openxmlformats.org/officeDocument/2006/relationships/audio" Target="../media/audio4.wav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8.xml"/><Relationship Id="rId1" Type="http://schemas.openxmlformats.org/officeDocument/2006/relationships/audio" Target="../media/audio6.wav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audio" Target="../media/audio9.wav"/><Relationship Id="rId8" Type="http://schemas.openxmlformats.org/officeDocument/2006/relationships/audio" Target="../media/audio8.wav"/><Relationship Id="rId7" Type="http://schemas.openxmlformats.org/officeDocument/2006/relationships/audio" Target="../media/audio7.wav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6" Type="http://schemas.openxmlformats.org/officeDocument/2006/relationships/notesSlide" Target="../notesSlides/notesSlide5.xml"/><Relationship Id="rId15" Type="http://schemas.openxmlformats.org/officeDocument/2006/relationships/slideLayout" Target="../slideLayouts/slideLayout18.xml"/><Relationship Id="rId14" Type="http://schemas.openxmlformats.org/officeDocument/2006/relationships/audio" Target="../media/audio14.wav"/><Relationship Id="rId13" Type="http://schemas.openxmlformats.org/officeDocument/2006/relationships/audio" Target="../media/audio13.wav"/><Relationship Id="rId12" Type="http://schemas.openxmlformats.org/officeDocument/2006/relationships/audio" Target="../media/audio12.wav"/><Relationship Id="rId11" Type="http://schemas.openxmlformats.org/officeDocument/2006/relationships/audio" Target="../media/audio11.wav"/><Relationship Id="rId10" Type="http://schemas.openxmlformats.org/officeDocument/2006/relationships/audio" Target="../media/audio10.wav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: 形状 36"/>
          <p:cNvSpPr/>
          <p:nvPr/>
        </p:nvSpPr>
        <p:spPr>
          <a:xfrm>
            <a:off x="5689875" y="3278221"/>
            <a:ext cx="6019091" cy="3579779"/>
          </a:xfrm>
          <a:custGeom>
            <a:avLst/>
            <a:gdLst>
              <a:gd name="connsiteX0" fmla="*/ 2596414 w 5702075"/>
              <a:gd name="connsiteY0" fmla="*/ 0 h 3391238"/>
              <a:gd name="connsiteX1" fmla="*/ 5702075 w 5702075"/>
              <a:gd name="connsiteY1" fmla="*/ 3391238 h 3391238"/>
              <a:gd name="connsiteX2" fmla="*/ 0 w 5702075"/>
              <a:gd name="connsiteY2" fmla="*/ 3391238 h 3391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02075" h="3391238">
                <a:moveTo>
                  <a:pt x="2596414" y="0"/>
                </a:moveTo>
                <a:lnTo>
                  <a:pt x="5702075" y="3391238"/>
                </a:lnTo>
                <a:lnTo>
                  <a:pt x="0" y="3391238"/>
                </a:lnTo>
                <a:close/>
              </a:path>
            </a:pathLst>
          </a:custGeom>
          <a:solidFill>
            <a:srgbClr val="007C9A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38" name="任意多边形: 形状 37"/>
          <p:cNvSpPr/>
          <p:nvPr/>
        </p:nvSpPr>
        <p:spPr>
          <a:xfrm flipV="1">
            <a:off x="5794846" y="-1"/>
            <a:ext cx="6397155" cy="5856790"/>
          </a:xfrm>
          <a:custGeom>
            <a:avLst/>
            <a:gdLst>
              <a:gd name="connsiteX0" fmla="*/ 0 w 6397155"/>
              <a:gd name="connsiteY0" fmla="*/ 5856790 h 5856790"/>
              <a:gd name="connsiteX1" fmla="*/ 6397155 w 6397155"/>
              <a:gd name="connsiteY1" fmla="*/ 5856790 h 5856790"/>
              <a:gd name="connsiteX2" fmla="*/ 6397155 w 6397155"/>
              <a:gd name="connsiteY2" fmla="*/ 1349969 h 5856790"/>
              <a:gd name="connsiteX3" fmla="*/ 5363585 w 6397155"/>
              <a:gd name="connsiteY3" fmla="*/ 0 h 5856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97155" h="5856790">
                <a:moveTo>
                  <a:pt x="0" y="5856790"/>
                </a:moveTo>
                <a:lnTo>
                  <a:pt x="6397155" y="5856790"/>
                </a:lnTo>
                <a:lnTo>
                  <a:pt x="6397155" y="1349969"/>
                </a:lnTo>
                <a:lnTo>
                  <a:pt x="5363585" y="0"/>
                </a:lnTo>
                <a:close/>
              </a:path>
            </a:pathLst>
          </a:custGeom>
          <a:blipFill dpi="0" rotWithShape="1">
            <a:blip r:embed="rId1"/>
            <a:srcRect/>
            <a:stretch>
              <a:fillRect l="-32693" t="-13485" r="-28113" b="-3610"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39" name="任意多边形: 形状 38"/>
          <p:cNvSpPr/>
          <p:nvPr/>
        </p:nvSpPr>
        <p:spPr>
          <a:xfrm>
            <a:off x="5429348" y="3900668"/>
            <a:ext cx="2498841" cy="2957332"/>
          </a:xfrm>
          <a:custGeom>
            <a:avLst/>
            <a:gdLst>
              <a:gd name="connsiteX0" fmla="*/ 2264205 w 2498841"/>
              <a:gd name="connsiteY0" fmla="*/ 0 h 2957332"/>
              <a:gd name="connsiteX1" fmla="*/ 2498841 w 2498841"/>
              <a:gd name="connsiteY1" fmla="*/ 256212 h 2957332"/>
              <a:gd name="connsiteX2" fmla="*/ 430798 w 2498841"/>
              <a:gd name="connsiteY2" fmla="*/ 2957332 h 2957332"/>
              <a:gd name="connsiteX3" fmla="*/ 0 w 2498841"/>
              <a:gd name="connsiteY3" fmla="*/ 2957332 h 2957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98841" h="2957332">
                <a:moveTo>
                  <a:pt x="2264205" y="0"/>
                </a:moveTo>
                <a:lnTo>
                  <a:pt x="2498841" y="256212"/>
                </a:lnTo>
                <a:lnTo>
                  <a:pt x="430798" y="2957332"/>
                </a:lnTo>
                <a:lnTo>
                  <a:pt x="0" y="2957332"/>
                </a:lnTo>
                <a:close/>
              </a:path>
            </a:pathLst>
          </a:custGeom>
          <a:solidFill>
            <a:srgbClr val="173450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40" name="任意多边形: 形状 39"/>
          <p:cNvSpPr/>
          <p:nvPr/>
        </p:nvSpPr>
        <p:spPr>
          <a:xfrm flipV="1">
            <a:off x="5655950" y="-1"/>
            <a:ext cx="6536050" cy="6858000"/>
          </a:xfrm>
          <a:custGeom>
            <a:avLst/>
            <a:gdLst>
              <a:gd name="connsiteX0" fmla="*/ 0 w 6536050"/>
              <a:gd name="connsiteY0" fmla="*/ 6858000 h 6858000"/>
              <a:gd name="connsiteX1" fmla="*/ 595767 w 6536050"/>
              <a:gd name="connsiteY1" fmla="*/ 6858000 h 6858000"/>
              <a:gd name="connsiteX2" fmla="*/ 6536050 w 6536050"/>
              <a:gd name="connsiteY2" fmla="*/ 371483 h 6858000"/>
              <a:gd name="connsiteX3" fmla="*/ 6536050 w 6536050"/>
              <a:gd name="connsiteY3" fmla="*/ 0 h 6858000"/>
              <a:gd name="connsiteX4" fmla="*/ 6280482 w 653605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6050" h="6858000">
                <a:moveTo>
                  <a:pt x="0" y="6858000"/>
                </a:moveTo>
                <a:lnTo>
                  <a:pt x="595767" y="6858000"/>
                </a:lnTo>
                <a:lnTo>
                  <a:pt x="6536050" y="371483"/>
                </a:lnTo>
                <a:lnTo>
                  <a:pt x="6536050" y="0"/>
                </a:lnTo>
                <a:lnTo>
                  <a:pt x="6280482" y="0"/>
                </a:lnTo>
                <a:close/>
              </a:path>
            </a:pathLst>
          </a:custGeom>
          <a:solidFill>
            <a:srgbClr val="173450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045210" y="2332355"/>
            <a:ext cx="10954385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利用Linux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思源黑体 CN Bold"/>
              <a:ea typeface="思源黑体 CN Bold"/>
              <a:cs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我能够搭建流媒体服务器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思源黑体 CN Bold"/>
              <a:ea typeface="思源黑体 CN Bold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443997" y="4740223"/>
            <a:ext cx="2951174" cy="429405"/>
            <a:chOff x="591913" y="5068110"/>
            <a:chExt cx="2951174" cy="429405"/>
          </a:xfrm>
        </p:grpSpPr>
        <p:sp>
          <p:nvSpPr>
            <p:cNvPr id="22" name="文本框 21"/>
            <p:cNvSpPr txBox="1"/>
            <p:nvPr/>
          </p:nvSpPr>
          <p:spPr>
            <a:xfrm>
              <a:off x="1125007" y="5113535"/>
              <a:ext cx="24180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汇报人：刘民康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, 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吴厚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宇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591913" y="5068110"/>
              <a:ext cx="429405" cy="429405"/>
              <a:chOff x="5821189" y="1891780"/>
              <a:chExt cx="549624" cy="549624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5821189" y="1891780"/>
                <a:ext cx="549624" cy="549624"/>
              </a:xfrm>
              <a:prstGeom prst="ellipse">
                <a:avLst/>
              </a:prstGeom>
              <a:solidFill>
                <a:srgbClr val="007C9A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Century Gothic" panose="020B0502020202020204"/>
                  <a:ea typeface="思源黑体 CN Bold"/>
                  <a:cs typeface="+mn-ea"/>
                </a:endParaRPr>
              </a:p>
            </p:txBody>
          </p:sp>
          <p:sp>
            <p:nvSpPr>
              <p:cNvPr id="58" name="椭圆 7"/>
              <p:cNvSpPr/>
              <p:nvPr/>
            </p:nvSpPr>
            <p:spPr>
              <a:xfrm>
                <a:off x="5948713" y="2014193"/>
                <a:ext cx="294575" cy="304798"/>
              </a:xfrm>
              <a:custGeom>
                <a:avLst/>
                <a:gdLst>
                  <a:gd name="connsiteX0" fmla="*/ 94055 w 317452"/>
                  <a:gd name="connsiteY0" fmla="*/ 135965 h 328468"/>
                  <a:gd name="connsiteX1" fmla="*/ 94407 w 317452"/>
                  <a:gd name="connsiteY1" fmla="*/ 136055 h 328468"/>
                  <a:gd name="connsiteX2" fmla="*/ 104825 w 317452"/>
                  <a:gd name="connsiteY2" fmla="*/ 158537 h 328468"/>
                  <a:gd name="connsiteX3" fmla="*/ 106109 w 317452"/>
                  <a:gd name="connsiteY3" fmla="*/ 161308 h 328468"/>
                  <a:gd name="connsiteX4" fmla="*/ 98162 w 317452"/>
                  <a:gd name="connsiteY4" fmla="*/ 160053 h 328468"/>
                  <a:gd name="connsiteX5" fmla="*/ 96849 w 317452"/>
                  <a:gd name="connsiteY5" fmla="*/ 160053 h 328468"/>
                  <a:gd name="connsiteX6" fmla="*/ 92911 w 317452"/>
                  <a:gd name="connsiteY6" fmla="*/ 137630 h 328468"/>
                  <a:gd name="connsiteX7" fmla="*/ 93506 w 317452"/>
                  <a:gd name="connsiteY7" fmla="*/ 136765 h 328468"/>
                  <a:gd name="connsiteX8" fmla="*/ 39496 w 317452"/>
                  <a:gd name="connsiteY8" fmla="*/ 115887 h 328468"/>
                  <a:gd name="connsiteX9" fmla="*/ 51437 w 317452"/>
                  <a:gd name="connsiteY9" fmla="*/ 165488 h 328468"/>
                  <a:gd name="connsiteX10" fmla="*/ 48784 w 317452"/>
                  <a:gd name="connsiteY10" fmla="*/ 166793 h 328468"/>
                  <a:gd name="connsiteX11" fmla="*/ 47457 w 317452"/>
                  <a:gd name="connsiteY11" fmla="*/ 170709 h 328468"/>
                  <a:gd name="connsiteX12" fmla="*/ 48784 w 317452"/>
                  <a:gd name="connsiteY12" fmla="*/ 173319 h 328468"/>
                  <a:gd name="connsiteX13" fmla="*/ 52764 w 317452"/>
                  <a:gd name="connsiteY13" fmla="*/ 175930 h 328468"/>
                  <a:gd name="connsiteX14" fmla="*/ 55418 w 317452"/>
                  <a:gd name="connsiteY14" fmla="*/ 174625 h 328468"/>
                  <a:gd name="connsiteX15" fmla="*/ 87263 w 317452"/>
                  <a:gd name="connsiteY15" fmla="*/ 216393 h 328468"/>
                  <a:gd name="connsiteX16" fmla="*/ 55418 w 317452"/>
                  <a:gd name="connsiteY16" fmla="*/ 230752 h 328468"/>
                  <a:gd name="connsiteX17" fmla="*/ 38169 w 317452"/>
                  <a:gd name="connsiteY17" fmla="*/ 224225 h 328468"/>
                  <a:gd name="connsiteX18" fmla="*/ 1017 w 317452"/>
                  <a:gd name="connsiteY18" fmla="*/ 147214 h 328468"/>
                  <a:gd name="connsiteX19" fmla="*/ 7651 w 317452"/>
                  <a:gd name="connsiteY19" fmla="*/ 128940 h 328468"/>
                  <a:gd name="connsiteX20" fmla="*/ 39496 w 317452"/>
                  <a:gd name="connsiteY20" fmla="*/ 115887 h 328468"/>
                  <a:gd name="connsiteX21" fmla="*/ 63900 w 317452"/>
                  <a:gd name="connsiteY21" fmla="*/ 106627 h 328468"/>
                  <a:gd name="connsiteX22" fmla="*/ 71807 w 317452"/>
                  <a:gd name="connsiteY22" fmla="*/ 114982 h 328468"/>
                  <a:gd name="connsiteX23" fmla="*/ 81033 w 317452"/>
                  <a:gd name="connsiteY23" fmla="*/ 133331 h 328468"/>
                  <a:gd name="connsiteX24" fmla="*/ 87623 w 317452"/>
                  <a:gd name="connsiteY24" fmla="*/ 130710 h 328468"/>
                  <a:gd name="connsiteX25" fmla="*/ 95803 w 317452"/>
                  <a:gd name="connsiteY25" fmla="*/ 133422 h 328468"/>
                  <a:gd name="connsiteX26" fmla="*/ 94055 w 317452"/>
                  <a:gd name="connsiteY26" fmla="*/ 135965 h 328468"/>
                  <a:gd name="connsiteX27" fmla="*/ 89115 w 317452"/>
                  <a:gd name="connsiteY27" fmla="*/ 134702 h 328468"/>
                  <a:gd name="connsiteX28" fmla="*/ 83823 w 317452"/>
                  <a:gd name="connsiteY28" fmla="*/ 137407 h 328468"/>
                  <a:gd name="connsiteX29" fmla="*/ 82500 w 317452"/>
                  <a:gd name="connsiteY29" fmla="*/ 137407 h 328468"/>
                  <a:gd name="connsiteX30" fmla="*/ 97053 w 317452"/>
                  <a:gd name="connsiteY30" fmla="*/ 169863 h 328468"/>
                  <a:gd name="connsiteX31" fmla="*/ 98375 w 317452"/>
                  <a:gd name="connsiteY31" fmla="*/ 169863 h 328468"/>
                  <a:gd name="connsiteX32" fmla="*/ 103667 w 317452"/>
                  <a:gd name="connsiteY32" fmla="*/ 167158 h 328468"/>
                  <a:gd name="connsiteX33" fmla="*/ 106313 w 317452"/>
                  <a:gd name="connsiteY33" fmla="*/ 161749 h 328468"/>
                  <a:gd name="connsiteX34" fmla="*/ 106109 w 317452"/>
                  <a:gd name="connsiteY34" fmla="*/ 161308 h 328468"/>
                  <a:gd name="connsiteX35" fmla="*/ 109648 w 317452"/>
                  <a:gd name="connsiteY35" fmla="*/ 161866 h 328468"/>
                  <a:gd name="connsiteX36" fmla="*/ 110272 w 317452"/>
                  <a:gd name="connsiteY36" fmla="*/ 161402 h 328468"/>
                  <a:gd name="connsiteX37" fmla="*/ 110522 w 317452"/>
                  <a:gd name="connsiteY37" fmla="*/ 164622 h 328468"/>
                  <a:gd name="connsiteX38" fmla="*/ 106074 w 317452"/>
                  <a:gd name="connsiteY38" fmla="*/ 170028 h 328468"/>
                  <a:gd name="connsiteX39" fmla="*/ 99484 w 317452"/>
                  <a:gd name="connsiteY39" fmla="*/ 172650 h 328468"/>
                  <a:gd name="connsiteX40" fmla="*/ 107391 w 317452"/>
                  <a:gd name="connsiteY40" fmla="*/ 192309 h 328468"/>
                  <a:gd name="connsiteX41" fmla="*/ 100802 w 317452"/>
                  <a:gd name="connsiteY41" fmla="*/ 211968 h 328468"/>
                  <a:gd name="connsiteX42" fmla="*/ 91576 w 317452"/>
                  <a:gd name="connsiteY42" fmla="*/ 215900 h 328468"/>
                  <a:gd name="connsiteX43" fmla="*/ 59946 w 317452"/>
                  <a:gd name="connsiteY43" fmla="*/ 172650 h 328468"/>
                  <a:gd name="connsiteX44" fmla="*/ 62582 w 317452"/>
                  <a:gd name="connsiteY44" fmla="*/ 171339 h 328468"/>
                  <a:gd name="connsiteX45" fmla="*/ 63900 w 317452"/>
                  <a:gd name="connsiteY45" fmla="*/ 166097 h 328468"/>
                  <a:gd name="connsiteX46" fmla="*/ 62582 w 317452"/>
                  <a:gd name="connsiteY46" fmla="*/ 163475 h 328468"/>
                  <a:gd name="connsiteX47" fmla="*/ 58628 w 317452"/>
                  <a:gd name="connsiteY47" fmla="*/ 162165 h 328468"/>
                  <a:gd name="connsiteX48" fmla="*/ 54674 w 317452"/>
                  <a:gd name="connsiteY48" fmla="*/ 163475 h 328468"/>
                  <a:gd name="connsiteX49" fmla="*/ 42813 w 317452"/>
                  <a:gd name="connsiteY49" fmla="*/ 111051 h 328468"/>
                  <a:gd name="connsiteX50" fmla="*/ 52038 w 317452"/>
                  <a:gd name="connsiteY50" fmla="*/ 107119 h 328468"/>
                  <a:gd name="connsiteX51" fmla="*/ 63900 w 317452"/>
                  <a:gd name="connsiteY51" fmla="*/ 106627 h 328468"/>
                  <a:gd name="connsiteX52" fmla="*/ 221560 w 317452"/>
                  <a:gd name="connsiteY52" fmla="*/ 67725 h 328468"/>
                  <a:gd name="connsiteX53" fmla="*/ 239938 w 317452"/>
                  <a:gd name="connsiteY53" fmla="*/ 67725 h 328468"/>
                  <a:gd name="connsiteX54" fmla="*/ 249127 w 317452"/>
                  <a:gd name="connsiteY54" fmla="*/ 90147 h 328468"/>
                  <a:gd name="connsiteX55" fmla="*/ 249127 w 317452"/>
                  <a:gd name="connsiteY55" fmla="*/ 99380 h 328468"/>
                  <a:gd name="connsiteX56" fmla="*/ 259629 w 317452"/>
                  <a:gd name="connsiteY56" fmla="*/ 162691 h 328468"/>
                  <a:gd name="connsiteX57" fmla="*/ 300324 w 317452"/>
                  <a:gd name="connsiteY57" fmla="*/ 193027 h 328468"/>
                  <a:gd name="connsiteX58" fmla="*/ 304262 w 317452"/>
                  <a:gd name="connsiteY58" fmla="*/ 215450 h 328468"/>
                  <a:gd name="connsiteX59" fmla="*/ 283258 w 317452"/>
                  <a:gd name="connsiteY59" fmla="*/ 219407 h 328468"/>
                  <a:gd name="connsiteX60" fmla="*/ 281946 w 317452"/>
                  <a:gd name="connsiteY60" fmla="*/ 218088 h 328468"/>
                  <a:gd name="connsiteX61" fmla="*/ 236000 w 317452"/>
                  <a:gd name="connsiteY61" fmla="*/ 185113 h 328468"/>
                  <a:gd name="connsiteX62" fmla="*/ 229436 w 317452"/>
                  <a:gd name="connsiteY62" fmla="*/ 174562 h 328468"/>
                  <a:gd name="connsiteX63" fmla="*/ 224185 w 317452"/>
                  <a:gd name="connsiteY63" fmla="*/ 145544 h 328468"/>
                  <a:gd name="connsiteX64" fmla="*/ 196617 w 317452"/>
                  <a:gd name="connsiteY64" fmla="*/ 194346 h 328468"/>
                  <a:gd name="connsiteX65" fmla="*/ 229436 w 317452"/>
                  <a:gd name="connsiteY65" fmla="*/ 243148 h 328468"/>
                  <a:gd name="connsiteX66" fmla="*/ 230749 w 317452"/>
                  <a:gd name="connsiteY66" fmla="*/ 265571 h 328468"/>
                  <a:gd name="connsiteX67" fmla="*/ 195305 w 317452"/>
                  <a:gd name="connsiteY67" fmla="*/ 318329 h 328468"/>
                  <a:gd name="connsiteX68" fmla="*/ 169050 w 317452"/>
                  <a:gd name="connsiteY68" fmla="*/ 323605 h 328468"/>
                  <a:gd name="connsiteX69" fmla="*/ 167737 w 317452"/>
                  <a:gd name="connsiteY69" fmla="*/ 323605 h 328468"/>
                  <a:gd name="connsiteX70" fmla="*/ 162486 w 317452"/>
                  <a:gd name="connsiteY70" fmla="*/ 297226 h 328468"/>
                  <a:gd name="connsiteX71" fmla="*/ 191366 w 317452"/>
                  <a:gd name="connsiteY71" fmla="*/ 255019 h 328468"/>
                  <a:gd name="connsiteX72" fmla="*/ 167737 w 317452"/>
                  <a:gd name="connsiteY72" fmla="*/ 220726 h 328468"/>
                  <a:gd name="connsiteX73" fmla="*/ 70594 w 317452"/>
                  <a:gd name="connsiteY73" fmla="*/ 322286 h 328468"/>
                  <a:gd name="connsiteX74" fmla="*/ 46965 w 317452"/>
                  <a:gd name="connsiteY74" fmla="*/ 326243 h 328468"/>
                  <a:gd name="connsiteX75" fmla="*/ 44339 w 317452"/>
                  <a:gd name="connsiteY75" fmla="*/ 322286 h 328468"/>
                  <a:gd name="connsiteX76" fmla="*/ 43027 w 317452"/>
                  <a:gd name="connsiteY76" fmla="*/ 295907 h 328468"/>
                  <a:gd name="connsiteX77" fmla="*/ 144108 w 317452"/>
                  <a:gd name="connsiteY77" fmla="*/ 189070 h 328468"/>
                  <a:gd name="connsiteX78" fmla="*/ 148046 w 317452"/>
                  <a:gd name="connsiteY78" fmla="*/ 177200 h 328468"/>
                  <a:gd name="connsiteX79" fmla="*/ 190054 w 317452"/>
                  <a:gd name="connsiteY79" fmla="*/ 103337 h 328468"/>
                  <a:gd name="connsiteX80" fmla="*/ 151984 w 317452"/>
                  <a:gd name="connsiteY80" fmla="*/ 107294 h 328468"/>
                  <a:gd name="connsiteX81" fmla="*/ 119166 w 317452"/>
                  <a:gd name="connsiteY81" fmla="*/ 154777 h 328468"/>
                  <a:gd name="connsiteX82" fmla="*/ 110272 w 317452"/>
                  <a:gd name="connsiteY82" fmla="*/ 161402 h 328468"/>
                  <a:gd name="connsiteX83" fmla="*/ 110027 w 317452"/>
                  <a:gd name="connsiteY83" fmla="*/ 158233 h 328468"/>
                  <a:gd name="connsiteX84" fmla="*/ 99484 w 317452"/>
                  <a:gd name="connsiteY84" fmla="*/ 134642 h 328468"/>
                  <a:gd name="connsiteX85" fmla="*/ 95803 w 317452"/>
                  <a:gd name="connsiteY85" fmla="*/ 133422 h 328468"/>
                  <a:gd name="connsiteX86" fmla="*/ 97670 w 317452"/>
                  <a:gd name="connsiteY86" fmla="*/ 130706 h 328468"/>
                  <a:gd name="connsiteX87" fmla="*/ 130980 w 317452"/>
                  <a:gd name="connsiteY87" fmla="*/ 82234 h 328468"/>
                  <a:gd name="connsiteX88" fmla="*/ 141482 w 317452"/>
                  <a:gd name="connsiteY88" fmla="*/ 75639 h 328468"/>
                  <a:gd name="connsiteX89" fmla="*/ 221560 w 317452"/>
                  <a:gd name="connsiteY89" fmla="*/ 67725 h 328468"/>
                  <a:gd name="connsiteX90" fmla="*/ 276970 w 317452"/>
                  <a:gd name="connsiteY90" fmla="*/ 0 h 328468"/>
                  <a:gd name="connsiteX91" fmla="*/ 317452 w 317452"/>
                  <a:gd name="connsiteY91" fmla="*/ 39688 h 328468"/>
                  <a:gd name="connsiteX92" fmla="*/ 276970 w 317452"/>
                  <a:gd name="connsiteY92" fmla="*/ 79376 h 328468"/>
                  <a:gd name="connsiteX93" fmla="*/ 236488 w 317452"/>
                  <a:gd name="connsiteY93" fmla="*/ 39688 h 328468"/>
                  <a:gd name="connsiteX94" fmla="*/ 276970 w 317452"/>
                  <a:gd name="connsiteY94" fmla="*/ 0 h 328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317452" h="328468">
                    <a:moveTo>
                      <a:pt x="94055" y="135965"/>
                    </a:moveTo>
                    <a:lnTo>
                      <a:pt x="94407" y="136055"/>
                    </a:lnTo>
                    <a:cubicBezTo>
                      <a:pt x="100360" y="148902"/>
                      <a:pt x="103337" y="155325"/>
                      <a:pt x="104825" y="158537"/>
                    </a:cubicBezTo>
                    <a:lnTo>
                      <a:pt x="106109" y="161308"/>
                    </a:lnTo>
                    <a:lnTo>
                      <a:pt x="98162" y="160053"/>
                    </a:lnTo>
                    <a:cubicBezTo>
                      <a:pt x="98162" y="160053"/>
                      <a:pt x="96849" y="160053"/>
                      <a:pt x="96849" y="160053"/>
                    </a:cubicBezTo>
                    <a:cubicBezTo>
                      <a:pt x="90285" y="154777"/>
                      <a:pt x="87660" y="144225"/>
                      <a:pt x="92911" y="137630"/>
                    </a:cubicBezTo>
                    <a:cubicBezTo>
                      <a:pt x="92911" y="137630"/>
                      <a:pt x="92911" y="137630"/>
                      <a:pt x="93506" y="136765"/>
                    </a:cubicBezTo>
                    <a:close/>
                    <a:moveTo>
                      <a:pt x="39496" y="115887"/>
                    </a:moveTo>
                    <a:cubicBezTo>
                      <a:pt x="39496" y="115887"/>
                      <a:pt x="39496" y="115887"/>
                      <a:pt x="51437" y="165488"/>
                    </a:cubicBezTo>
                    <a:cubicBezTo>
                      <a:pt x="51437" y="165488"/>
                      <a:pt x="51437" y="165488"/>
                      <a:pt x="48784" y="166793"/>
                    </a:cubicBezTo>
                    <a:cubicBezTo>
                      <a:pt x="47457" y="166793"/>
                      <a:pt x="47457" y="169403"/>
                      <a:pt x="47457" y="170709"/>
                    </a:cubicBezTo>
                    <a:cubicBezTo>
                      <a:pt x="47457" y="170709"/>
                      <a:pt x="47457" y="170709"/>
                      <a:pt x="48784" y="173319"/>
                    </a:cubicBezTo>
                    <a:cubicBezTo>
                      <a:pt x="50111" y="175930"/>
                      <a:pt x="51437" y="175930"/>
                      <a:pt x="52764" y="175930"/>
                    </a:cubicBezTo>
                    <a:lnTo>
                      <a:pt x="55418" y="174625"/>
                    </a:lnTo>
                    <a:cubicBezTo>
                      <a:pt x="55418" y="174625"/>
                      <a:pt x="55418" y="174625"/>
                      <a:pt x="87263" y="216393"/>
                    </a:cubicBezTo>
                    <a:cubicBezTo>
                      <a:pt x="87263" y="216393"/>
                      <a:pt x="87263" y="216393"/>
                      <a:pt x="55418" y="230752"/>
                    </a:cubicBezTo>
                    <a:cubicBezTo>
                      <a:pt x="48784" y="233362"/>
                      <a:pt x="40823" y="230752"/>
                      <a:pt x="38169" y="224225"/>
                    </a:cubicBezTo>
                    <a:cubicBezTo>
                      <a:pt x="38169" y="224225"/>
                      <a:pt x="38169" y="224225"/>
                      <a:pt x="1017" y="147214"/>
                    </a:cubicBezTo>
                    <a:cubicBezTo>
                      <a:pt x="-1637" y="140687"/>
                      <a:pt x="1017" y="132856"/>
                      <a:pt x="7651" y="128940"/>
                    </a:cubicBezTo>
                    <a:cubicBezTo>
                      <a:pt x="7651" y="128940"/>
                      <a:pt x="7651" y="128940"/>
                      <a:pt x="39496" y="115887"/>
                    </a:cubicBezTo>
                    <a:close/>
                    <a:moveTo>
                      <a:pt x="63900" y="106627"/>
                    </a:moveTo>
                    <a:cubicBezTo>
                      <a:pt x="67524" y="108102"/>
                      <a:pt x="70489" y="111051"/>
                      <a:pt x="71807" y="114982"/>
                    </a:cubicBezTo>
                    <a:cubicBezTo>
                      <a:pt x="71807" y="114982"/>
                      <a:pt x="71807" y="114982"/>
                      <a:pt x="81033" y="133331"/>
                    </a:cubicBezTo>
                    <a:cubicBezTo>
                      <a:pt x="81033" y="133331"/>
                      <a:pt x="81033" y="133331"/>
                      <a:pt x="87623" y="130710"/>
                    </a:cubicBezTo>
                    <a:lnTo>
                      <a:pt x="95803" y="133422"/>
                    </a:lnTo>
                    <a:lnTo>
                      <a:pt x="94055" y="135965"/>
                    </a:lnTo>
                    <a:lnTo>
                      <a:pt x="89115" y="134702"/>
                    </a:lnTo>
                    <a:cubicBezTo>
                      <a:pt x="89115" y="134702"/>
                      <a:pt x="89115" y="134702"/>
                      <a:pt x="83823" y="137407"/>
                    </a:cubicBezTo>
                    <a:cubicBezTo>
                      <a:pt x="83823" y="137407"/>
                      <a:pt x="82500" y="137407"/>
                      <a:pt x="82500" y="137407"/>
                    </a:cubicBezTo>
                    <a:cubicBezTo>
                      <a:pt x="82500" y="137407"/>
                      <a:pt x="82500" y="137407"/>
                      <a:pt x="97053" y="169863"/>
                    </a:cubicBezTo>
                    <a:cubicBezTo>
                      <a:pt x="97053" y="169863"/>
                      <a:pt x="97053" y="169863"/>
                      <a:pt x="98375" y="169863"/>
                    </a:cubicBezTo>
                    <a:lnTo>
                      <a:pt x="103667" y="167158"/>
                    </a:lnTo>
                    <a:cubicBezTo>
                      <a:pt x="106313" y="165806"/>
                      <a:pt x="106313" y="163101"/>
                      <a:pt x="106313" y="161749"/>
                    </a:cubicBezTo>
                    <a:lnTo>
                      <a:pt x="106109" y="161308"/>
                    </a:lnTo>
                    <a:lnTo>
                      <a:pt x="109648" y="161866"/>
                    </a:lnTo>
                    <a:lnTo>
                      <a:pt x="110272" y="161402"/>
                    </a:lnTo>
                    <a:lnTo>
                      <a:pt x="110522" y="164622"/>
                    </a:lnTo>
                    <a:cubicBezTo>
                      <a:pt x="109698" y="166752"/>
                      <a:pt x="108051" y="168718"/>
                      <a:pt x="106074" y="170028"/>
                    </a:cubicBezTo>
                    <a:cubicBezTo>
                      <a:pt x="106074" y="170028"/>
                      <a:pt x="106074" y="170028"/>
                      <a:pt x="99484" y="172650"/>
                    </a:cubicBezTo>
                    <a:cubicBezTo>
                      <a:pt x="99484" y="172650"/>
                      <a:pt x="99484" y="172650"/>
                      <a:pt x="107391" y="192309"/>
                    </a:cubicBezTo>
                    <a:cubicBezTo>
                      <a:pt x="111345" y="198862"/>
                      <a:pt x="107391" y="208036"/>
                      <a:pt x="100802" y="211968"/>
                    </a:cubicBezTo>
                    <a:cubicBezTo>
                      <a:pt x="100802" y="211968"/>
                      <a:pt x="100802" y="211968"/>
                      <a:pt x="91576" y="215900"/>
                    </a:cubicBezTo>
                    <a:cubicBezTo>
                      <a:pt x="91576" y="215900"/>
                      <a:pt x="91576" y="215900"/>
                      <a:pt x="59946" y="172650"/>
                    </a:cubicBezTo>
                    <a:cubicBezTo>
                      <a:pt x="59946" y="172650"/>
                      <a:pt x="59946" y="172650"/>
                      <a:pt x="62582" y="171339"/>
                    </a:cubicBezTo>
                    <a:cubicBezTo>
                      <a:pt x="65218" y="170028"/>
                      <a:pt x="65218" y="167407"/>
                      <a:pt x="63900" y="166097"/>
                    </a:cubicBezTo>
                    <a:cubicBezTo>
                      <a:pt x="63900" y="166097"/>
                      <a:pt x="63900" y="166097"/>
                      <a:pt x="62582" y="163475"/>
                    </a:cubicBezTo>
                    <a:cubicBezTo>
                      <a:pt x="62582" y="162165"/>
                      <a:pt x="59946" y="160854"/>
                      <a:pt x="58628" y="162165"/>
                    </a:cubicBezTo>
                    <a:cubicBezTo>
                      <a:pt x="58628" y="162165"/>
                      <a:pt x="58628" y="162165"/>
                      <a:pt x="54674" y="163475"/>
                    </a:cubicBezTo>
                    <a:cubicBezTo>
                      <a:pt x="54674" y="163475"/>
                      <a:pt x="54674" y="163475"/>
                      <a:pt x="42813" y="111051"/>
                    </a:cubicBezTo>
                    <a:cubicBezTo>
                      <a:pt x="42813" y="111051"/>
                      <a:pt x="42813" y="111051"/>
                      <a:pt x="52038" y="107119"/>
                    </a:cubicBezTo>
                    <a:cubicBezTo>
                      <a:pt x="55992" y="105153"/>
                      <a:pt x="60275" y="105153"/>
                      <a:pt x="63900" y="106627"/>
                    </a:cubicBezTo>
                    <a:close/>
                    <a:moveTo>
                      <a:pt x="221560" y="67725"/>
                    </a:moveTo>
                    <a:cubicBezTo>
                      <a:pt x="226810" y="65087"/>
                      <a:pt x="234687" y="65087"/>
                      <a:pt x="239938" y="67725"/>
                    </a:cubicBezTo>
                    <a:cubicBezTo>
                      <a:pt x="247814" y="73001"/>
                      <a:pt x="250440" y="80915"/>
                      <a:pt x="249127" y="90147"/>
                    </a:cubicBezTo>
                    <a:cubicBezTo>
                      <a:pt x="249127" y="92785"/>
                      <a:pt x="249127" y="96742"/>
                      <a:pt x="249127" y="99380"/>
                    </a:cubicBezTo>
                    <a:cubicBezTo>
                      <a:pt x="249127" y="99380"/>
                      <a:pt x="249127" y="99380"/>
                      <a:pt x="259629" y="162691"/>
                    </a:cubicBezTo>
                    <a:cubicBezTo>
                      <a:pt x="259629" y="162691"/>
                      <a:pt x="259629" y="162691"/>
                      <a:pt x="300324" y="193027"/>
                    </a:cubicBezTo>
                    <a:cubicBezTo>
                      <a:pt x="308200" y="198303"/>
                      <a:pt x="309513" y="207536"/>
                      <a:pt x="304262" y="215450"/>
                    </a:cubicBezTo>
                    <a:cubicBezTo>
                      <a:pt x="299011" y="222045"/>
                      <a:pt x="289822" y="223363"/>
                      <a:pt x="283258" y="219407"/>
                    </a:cubicBezTo>
                    <a:cubicBezTo>
                      <a:pt x="283258" y="219407"/>
                      <a:pt x="281946" y="219407"/>
                      <a:pt x="281946" y="218088"/>
                    </a:cubicBezTo>
                    <a:cubicBezTo>
                      <a:pt x="281946" y="218088"/>
                      <a:pt x="281946" y="218088"/>
                      <a:pt x="236000" y="185113"/>
                    </a:cubicBezTo>
                    <a:cubicBezTo>
                      <a:pt x="232061" y="182475"/>
                      <a:pt x="230749" y="178518"/>
                      <a:pt x="229436" y="174562"/>
                    </a:cubicBezTo>
                    <a:cubicBezTo>
                      <a:pt x="229436" y="174562"/>
                      <a:pt x="229436" y="174562"/>
                      <a:pt x="224185" y="145544"/>
                    </a:cubicBezTo>
                    <a:cubicBezTo>
                      <a:pt x="224185" y="145544"/>
                      <a:pt x="224185" y="145544"/>
                      <a:pt x="196617" y="194346"/>
                    </a:cubicBezTo>
                    <a:cubicBezTo>
                      <a:pt x="196617" y="194346"/>
                      <a:pt x="196617" y="194346"/>
                      <a:pt x="229436" y="243148"/>
                    </a:cubicBezTo>
                    <a:cubicBezTo>
                      <a:pt x="234687" y="249743"/>
                      <a:pt x="234687" y="258976"/>
                      <a:pt x="230749" y="265571"/>
                    </a:cubicBezTo>
                    <a:cubicBezTo>
                      <a:pt x="230749" y="265571"/>
                      <a:pt x="230749" y="265571"/>
                      <a:pt x="195305" y="318329"/>
                    </a:cubicBezTo>
                    <a:cubicBezTo>
                      <a:pt x="188741" y="326243"/>
                      <a:pt x="178239" y="328881"/>
                      <a:pt x="169050" y="323605"/>
                    </a:cubicBezTo>
                    <a:cubicBezTo>
                      <a:pt x="169050" y="323605"/>
                      <a:pt x="169050" y="323605"/>
                      <a:pt x="167737" y="323605"/>
                    </a:cubicBezTo>
                    <a:cubicBezTo>
                      <a:pt x="159861" y="318329"/>
                      <a:pt x="157235" y="305140"/>
                      <a:pt x="162486" y="297226"/>
                    </a:cubicBezTo>
                    <a:cubicBezTo>
                      <a:pt x="162486" y="297226"/>
                      <a:pt x="162486" y="297226"/>
                      <a:pt x="191366" y="255019"/>
                    </a:cubicBezTo>
                    <a:cubicBezTo>
                      <a:pt x="191366" y="255019"/>
                      <a:pt x="191366" y="255019"/>
                      <a:pt x="167737" y="220726"/>
                    </a:cubicBezTo>
                    <a:cubicBezTo>
                      <a:pt x="167737" y="220726"/>
                      <a:pt x="167737" y="220726"/>
                      <a:pt x="70594" y="322286"/>
                    </a:cubicBezTo>
                    <a:cubicBezTo>
                      <a:pt x="65343" y="328881"/>
                      <a:pt x="54841" y="330200"/>
                      <a:pt x="46965" y="326243"/>
                    </a:cubicBezTo>
                    <a:cubicBezTo>
                      <a:pt x="45652" y="324924"/>
                      <a:pt x="44339" y="323605"/>
                      <a:pt x="44339" y="322286"/>
                    </a:cubicBezTo>
                    <a:cubicBezTo>
                      <a:pt x="36463" y="315691"/>
                      <a:pt x="36463" y="303821"/>
                      <a:pt x="43027" y="295907"/>
                    </a:cubicBezTo>
                    <a:cubicBezTo>
                      <a:pt x="43027" y="295907"/>
                      <a:pt x="43027" y="295907"/>
                      <a:pt x="144108" y="189070"/>
                    </a:cubicBezTo>
                    <a:cubicBezTo>
                      <a:pt x="144108" y="185113"/>
                      <a:pt x="145421" y="181156"/>
                      <a:pt x="148046" y="177200"/>
                    </a:cubicBezTo>
                    <a:cubicBezTo>
                      <a:pt x="148046" y="177200"/>
                      <a:pt x="148046" y="177200"/>
                      <a:pt x="190054" y="103337"/>
                    </a:cubicBezTo>
                    <a:cubicBezTo>
                      <a:pt x="190054" y="103337"/>
                      <a:pt x="190054" y="103337"/>
                      <a:pt x="151984" y="107294"/>
                    </a:cubicBezTo>
                    <a:cubicBezTo>
                      <a:pt x="151984" y="107294"/>
                      <a:pt x="151984" y="107294"/>
                      <a:pt x="119166" y="154777"/>
                    </a:cubicBezTo>
                    <a:lnTo>
                      <a:pt x="110272" y="161402"/>
                    </a:lnTo>
                    <a:lnTo>
                      <a:pt x="110027" y="158233"/>
                    </a:lnTo>
                    <a:cubicBezTo>
                      <a:pt x="99484" y="134642"/>
                      <a:pt x="99484" y="134642"/>
                      <a:pt x="99484" y="134642"/>
                    </a:cubicBezTo>
                    <a:lnTo>
                      <a:pt x="95803" y="133422"/>
                    </a:lnTo>
                    <a:lnTo>
                      <a:pt x="97670" y="130706"/>
                    </a:lnTo>
                    <a:cubicBezTo>
                      <a:pt x="102428" y="123781"/>
                      <a:pt x="111946" y="109932"/>
                      <a:pt x="130980" y="82234"/>
                    </a:cubicBezTo>
                    <a:cubicBezTo>
                      <a:pt x="133606" y="78277"/>
                      <a:pt x="137544" y="75639"/>
                      <a:pt x="141482" y="75639"/>
                    </a:cubicBezTo>
                    <a:cubicBezTo>
                      <a:pt x="141482" y="75639"/>
                      <a:pt x="141482" y="75639"/>
                      <a:pt x="221560" y="67725"/>
                    </a:cubicBezTo>
                    <a:close/>
                    <a:moveTo>
                      <a:pt x="276970" y="0"/>
                    </a:moveTo>
                    <a:cubicBezTo>
                      <a:pt x="299328" y="0"/>
                      <a:pt x="317452" y="17769"/>
                      <a:pt x="317452" y="39688"/>
                    </a:cubicBezTo>
                    <a:cubicBezTo>
                      <a:pt x="317452" y="61607"/>
                      <a:pt x="299328" y="79376"/>
                      <a:pt x="276970" y="79376"/>
                    </a:cubicBezTo>
                    <a:cubicBezTo>
                      <a:pt x="254612" y="79376"/>
                      <a:pt x="236488" y="61607"/>
                      <a:pt x="236488" y="39688"/>
                    </a:cubicBezTo>
                    <a:cubicBezTo>
                      <a:pt x="236488" y="17769"/>
                      <a:pt x="254612" y="0"/>
                      <a:pt x="27697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sp>
        <p:nvSpPr>
          <p:cNvPr id="59" name="椭圆 58"/>
          <p:cNvSpPr/>
          <p:nvPr/>
        </p:nvSpPr>
        <p:spPr>
          <a:xfrm>
            <a:off x="3127271" y="6129848"/>
            <a:ext cx="450973" cy="450973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0" name="椭圆 2"/>
          <p:cNvSpPr/>
          <p:nvPr/>
        </p:nvSpPr>
        <p:spPr>
          <a:xfrm>
            <a:off x="3260406" y="6237113"/>
            <a:ext cx="184701" cy="236443"/>
          </a:xfrm>
          <a:custGeom>
            <a:avLst/>
            <a:gdLst>
              <a:gd name="connsiteX0" fmla="*/ 11784 w 473070"/>
              <a:gd name="connsiteY0" fmla="*/ 563888 h 605592"/>
              <a:gd name="connsiteX1" fmla="*/ 461073 w 473070"/>
              <a:gd name="connsiteY1" fmla="*/ 563888 h 605592"/>
              <a:gd name="connsiteX2" fmla="*/ 461073 w 473070"/>
              <a:gd name="connsiteY2" fmla="*/ 605592 h 605592"/>
              <a:gd name="connsiteX3" fmla="*/ 11784 w 473070"/>
              <a:gd name="connsiteY3" fmla="*/ 605592 h 605592"/>
              <a:gd name="connsiteX4" fmla="*/ 11784 w 473070"/>
              <a:gd name="connsiteY4" fmla="*/ 500661 h 605592"/>
              <a:gd name="connsiteX5" fmla="*/ 461073 w 473070"/>
              <a:gd name="connsiteY5" fmla="*/ 500661 h 605592"/>
              <a:gd name="connsiteX6" fmla="*/ 461073 w 473070"/>
              <a:gd name="connsiteY6" fmla="*/ 542506 h 605592"/>
              <a:gd name="connsiteX7" fmla="*/ 11784 w 473070"/>
              <a:gd name="connsiteY7" fmla="*/ 542506 h 605592"/>
              <a:gd name="connsiteX8" fmla="*/ 365246 w 473070"/>
              <a:gd name="connsiteY8" fmla="*/ 196807 h 605592"/>
              <a:gd name="connsiteX9" fmla="*/ 407162 w 473070"/>
              <a:gd name="connsiteY9" fmla="*/ 196807 h 605592"/>
              <a:gd name="connsiteX10" fmla="*/ 407162 w 473070"/>
              <a:gd name="connsiteY10" fmla="*/ 467496 h 605592"/>
              <a:gd name="connsiteX11" fmla="*/ 365246 w 473070"/>
              <a:gd name="connsiteY11" fmla="*/ 467496 h 605592"/>
              <a:gd name="connsiteX12" fmla="*/ 215507 w 473070"/>
              <a:gd name="connsiteY12" fmla="*/ 196807 h 605592"/>
              <a:gd name="connsiteX13" fmla="*/ 257352 w 473070"/>
              <a:gd name="connsiteY13" fmla="*/ 196807 h 605592"/>
              <a:gd name="connsiteX14" fmla="*/ 257352 w 473070"/>
              <a:gd name="connsiteY14" fmla="*/ 467496 h 605592"/>
              <a:gd name="connsiteX15" fmla="*/ 215507 w 473070"/>
              <a:gd name="connsiteY15" fmla="*/ 467496 h 605592"/>
              <a:gd name="connsiteX16" fmla="*/ 65767 w 473070"/>
              <a:gd name="connsiteY16" fmla="*/ 196807 h 605592"/>
              <a:gd name="connsiteX17" fmla="*/ 107612 w 473070"/>
              <a:gd name="connsiteY17" fmla="*/ 196807 h 605592"/>
              <a:gd name="connsiteX18" fmla="*/ 107612 w 473070"/>
              <a:gd name="connsiteY18" fmla="*/ 467496 h 605592"/>
              <a:gd name="connsiteX19" fmla="*/ 65767 w 473070"/>
              <a:gd name="connsiteY19" fmla="*/ 467496 h 605592"/>
              <a:gd name="connsiteX20" fmla="*/ 236581 w 473070"/>
              <a:gd name="connsiteY20" fmla="*/ 0 h 605592"/>
              <a:gd name="connsiteX21" fmla="*/ 473070 w 473070"/>
              <a:gd name="connsiteY21" fmla="*/ 164833 h 605592"/>
              <a:gd name="connsiteX22" fmla="*/ 449115 w 473070"/>
              <a:gd name="connsiteY22" fmla="*/ 199135 h 605592"/>
              <a:gd name="connsiteX23" fmla="*/ 236303 w 473070"/>
              <a:gd name="connsiteY23" fmla="*/ 50711 h 605592"/>
              <a:gd name="connsiteX24" fmla="*/ 23491 w 473070"/>
              <a:gd name="connsiteY24" fmla="*/ 194963 h 605592"/>
              <a:gd name="connsiteX25" fmla="*/ 0 w 473070"/>
              <a:gd name="connsiteY25" fmla="*/ 160383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73070" h="605592">
                <a:moveTo>
                  <a:pt x="11784" y="563888"/>
                </a:moveTo>
                <a:lnTo>
                  <a:pt x="461073" y="563888"/>
                </a:lnTo>
                <a:lnTo>
                  <a:pt x="461073" y="605592"/>
                </a:lnTo>
                <a:lnTo>
                  <a:pt x="11784" y="605592"/>
                </a:lnTo>
                <a:close/>
                <a:moveTo>
                  <a:pt x="11784" y="500661"/>
                </a:moveTo>
                <a:lnTo>
                  <a:pt x="461073" y="500661"/>
                </a:lnTo>
                <a:lnTo>
                  <a:pt x="461073" y="542506"/>
                </a:lnTo>
                <a:lnTo>
                  <a:pt x="11784" y="542506"/>
                </a:lnTo>
                <a:close/>
                <a:moveTo>
                  <a:pt x="365246" y="196807"/>
                </a:moveTo>
                <a:lnTo>
                  <a:pt x="407162" y="196807"/>
                </a:lnTo>
                <a:lnTo>
                  <a:pt x="407162" y="467496"/>
                </a:lnTo>
                <a:lnTo>
                  <a:pt x="365246" y="467496"/>
                </a:lnTo>
                <a:close/>
                <a:moveTo>
                  <a:pt x="215507" y="196807"/>
                </a:moveTo>
                <a:lnTo>
                  <a:pt x="257352" y="196807"/>
                </a:lnTo>
                <a:lnTo>
                  <a:pt x="257352" y="467496"/>
                </a:lnTo>
                <a:lnTo>
                  <a:pt x="215507" y="467496"/>
                </a:lnTo>
                <a:close/>
                <a:moveTo>
                  <a:pt x="65767" y="196807"/>
                </a:moveTo>
                <a:lnTo>
                  <a:pt x="107612" y="196807"/>
                </a:lnTo>
                <a:lnTo>
                  <a:pt x="107612" y="467496"/>
                </a:lnTo>
                <a:lnTo>
                  <a:pt x="65767" y="467496"/>
                </a:lnTo>
                <a:close/>
                <a:moveTo>
                  <a:pt x="236581" y="0"/>
                </a:moveTo>
                <a:lnTo>
                  <a:pt x="473070" y="164833"/>
                </a:lnTo>
                <a:lnTo>
                  <a:pt x="449115" y="199135"/>
                </a:lnTo>
                <a:lnTo>
                  <a:pt x="236303" y="50711"/>
                </a:lnTo>
                <a:lnTo>
                  <a:pt x="23491" y="194963"/>
                </a:lnTo>
                <a:lnTo>
                  <a:pt x="0" y="16038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3779999" y="6129848"/>
            <a:ext cx="450973" cy="450973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2" name="椭圆 6"/>
          <p:cNvSpPr/>
          <p:nvPr/>
        </p:nvSpPr>
        <p:spPr>
          <a:xfrm>
            <a:off x="3890902" y="6237114"/>
            <a:ext cx="229166" cy="236443"/>
          </a:xfrm>
          <a:custGeom>
            <a:avLst/>
            <a:gdLst>
              <a:gd name="T0" fmla="*/ 614 w 834"/>
              <a:gd name="T1" fmla="*/ 393 h 862"/>
              <a:gd name="T2" fmla="*/ 548 w 834"/>
              <a:gd name="T3" fmla="*/ 370 h 862"/>
              <a:gd name="T4" fmla="*/ 551 w 834"/>
              <a:gd name="T5" fmla="*/ 312 h 862"/>
              <a:gd name="T6" fmla="*/ 627 w 834"/>
              <a:gd name="T7" fmla="*/ 313 h 862"/>
              <a:gd name="T8" fmla="*/ 615 w 834"/>
              <a:gd name="T9" fmla="*/ 345 h 862"/>
              <a:gd name="T10" fmla="*/ 587 w 834"/>
              <a:gd name="T11" fmla="*/ 324 h 862"/>
              <a:gd name="T12" fmla="*/ 563 w 834"/>
              <a:gd name="T13" fmla="*/ 342 h 862"/>
              <a:gd name="T14" fmla="*/ 596 w 834"/>
              <a:gd name="T15" fmla="*/ 359 h 862"/>
              <a:gd name="T16" fmla="*/ 646 w 834"/>
              <a:gd name="T17" fmla="*/ 402 h 862"/>
              <a:gd name="T18" fmla="*/ 590 w 834"/>
              <a:gd name="T19" fmla="*/ 444 h 862"/>
              <a:gd name="T20" fmla="*/ 534 w 834"/>
              <a:gd name="T21" fmla="*/ 398 h 862"/>
              <a:gd name="T22" fmla="*/ 570 w 834"/>
              <a:gd name="T23" fmla="*/ 415 h 862"/>
              <a:gd name="T24" fmla="*/ 612 w 834"/>
              <a:gd name="T25" fmla="*/ 416 h 862"/>
              <a:gd name="T26" fmla="*/ 403 w 834"/>
              <a:gd name="T27" fmla="*/ 440 h 862"/>
              <a:gd name="T28" fmla="*/ 437 w 834"/>
              <a:gd name="T29" fmla="*/ 333 h 862"/>
              <a:gd name="T30" fmla="*/ 473 w 834"/>
              <a:gd name="T31" fmla="*/ 440 h 862"/>
              <a:gd name="T32" fmla="*/ 524 w 834"/>
              <a:gd name="T33" fmla="*/ 304 h 862"/>
              <a:gd name="T34" fmla="*/ 496 w 834"/>
              <a:gd name="T35" fmla="*/ 304 h 862"/>
              <a:gd name="T36" fmla="*/ 473 w 834"/>
              <a:gd name="T37" fmla="*/ 403 h 862"/>
              <a:gd name="T38" fmla="*/ 438 w 834"/>
              <a:gd name="T39" fmla="*/ 304 h 862"/>
              <a:gd name="T40" fmla="*/ 404 w 834"/>
              <a:gd name="T41" fmla="*/ 404 h 862"/>
              <a:gd name="T42" fmla="*/ 366 w 834"/>
              <a:gd name="T43" fmla="*/ 304 h 862"/>
              <a:gd name="T44" fmla="*/ 389 w 834"/>
              <a:gd name="T45" fmla="*/ 440 h 862"/>
              <a:gd name="T46" fmla="*/ 340 w 834"/>
              <a:gd name="T47" fmla="*/ 428 h 862"/>
              <a:gd name="T48" fmla="*/ 265 w 834"/>
              <a:gd name="T49" fmla="*/ 416 h 862"/>
              <a:gd name="T50" fmla="*/ 331 w 834"/>
              <a:gd name="T51" fmla="*/ 381 h 862"/>
              <a:gd name="T52" fmla="*/ 331 w 834"/>
              <a:gd name="T53" fmla="*/ 357 h 862"/>
              <a:gd name="T54" fmla="*/ 265 w 834"/>
              <a:gd name="T55" fmla="*/ 328 h 862"/>
              <a:gd name="T56" fmla="*/ 336 w 834"/>
              <a:gd name="T57" fmla="*/ 316 h 862"/>
              <a:gd name="T58" fmla="*/ 236 w 834"/>
              <a:gd name="T59" fmla="*/ 304 h 862"/>
              <a:gd name="T60" fmla="*/ 340 w 834"/>
              <a:gd name="T61" fmla="*/ 440 h 862"/>
              <a:gd name="T62" fmla="*/ 340 w 834"/>
              <a:gd name="T63" fmla="*/ 428 h 862"/>
              <a:gd name="T64" fmla="*/ 98 w 834"/>
              <a:gd name="T65" fmla="*/ 440 h 862"/>
              <a:gd name="T66" fmla="*/ 125 w 834"/>
              <a:gd name="T67" fmla="*/ 440 h 862"/>
              <a:gd name="T68" fmla="*/ 181 w 834"/>
              <a:gd name="T69" fmla="*/ 440 h 862"/>
              <a:gd name="T70" fmla="*/ 209 w 834"/>
              <a:gd name="T71" fmla="*/ 440 h 862"/>
              <a:gd name="T72" fmla="*/ 196 w 834"/>
              <a:gd name="T73" fmla="*/ 304 h 862"/>
              <a:gd name="T74" fmla="*/ 182 w 834"/>
              <a:gd name="T75" fmla="*/ 400 h 862"/>
              <a:gd name="T76" fmla="*/ 113 w 834"/>
              <a:gd name="T77" fmla="*/ 304 h 862"/>
              <a:gd name="T78" fmla="*/ 834 w 834"/>
              <a:gd name="T79" fmla="*/ 0 h 862"/>
              <a:gd name="T80" fmla="*/ 743 w 834"/>
              <a:gd name="T81" fmla="*/ 555 h 862"/>
              <a:gd name="T82" fmla="*/ 551 w 834"/>
              <a:gd name="T83" fmla="*/ 643 h 862"/>
              <a:gd name="T84" fmla="*/ 420 w 834"/>
              <a:gd name="T85" fmla="*/ 772 h 862"/>
              <a:gd name="T86" fmla="*/ 329 w 834"/>
              <a:gd name="T87" fmla="*/ 643 h 862"/>
              <a:gd name="T88" fmla="*/ 0 w 834"/>
              <a:gd name="T89" fmla="*/ 88 h 862"/>
              <a:gd name="T90" fmla="*/ 91 w 834"/>
              <a:gd name="T91" fmla="*/ 0 h 862"/>
              <a:gd name="T92" fmla="*/ 707 w 834"/>
              <a:gd name="T93" fmla="*/ 125 h 862"/>
              <a:gd name="T94" fmla="*/ 109 w 834"/>
              <a:gd name="T95" fmla="*/ 125 h 862"/>
              <a:gd name="T96" fmla="*/ 37 w 834"/>
              <a:gd name="T97" fmla="*/ 125 h 862"/>
              <a:gd name="T98" fmla="*/ 366 w 834"/>
              <a:gd name="T99" fmla="*/ 606 h 862"/>
              <a:gd name="T100" fmla="*/ 420 w 834"/>
              <a:gd name="T101" fmla="*/ 720 h 862"/>
              <a:gd name="T102" fmla="*/ 456 w 834"/>
              <a:gd name="T103" fmla="*/ 683 h 862"/>
              <a:gd name="T104" fmla="*/ 536 w 834"/>
              <a:gd name="T105" fmla="*/ 606 h 862"/>
              <a:gd name="T106" fmla="*/ 587 w 834"/>
              <a:gd name="T107" fmla="*/ 606 h 862"/>
              <a:gd name="T108" fmla="*/ 707 w 834"/>
              <a:gd name="T109" fmla="*/ 554 h 862"/>
              <a:gd name="T110" fmla="*/ 707 w 834"/>
              <a:gd name="T111" fmla="*/ 518 h 862"/>
              <a:gd name="T112" fmla="*/ 707 w 834"/>
              <a:gd name="T113" fmla="*/ 125 h 862"/>
              <a:gd name="T114" fmla="*/ 127 w 834"/>
              <a:gd name="T115" fmla="*/ 37 h 862"/>
              <a:gd name="T116" fmla="*/ 743 w 834"/>
              <a:gd name="T117" fmla="*/ 88 h 862"/>
              <a:gd name="T118" fmla="*/ 798 w 834"/>
              <a:gd name="T119" fmla="*/ 518 h 862"/>
              <a:gd name="T120" fmla="*/ 798 w 834"/>
              <a:gd name="T121" fmla="*/ 37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34" h="862">
                <a:moveTo>
                  <a:pt x="619" y="404"/>
                </a:moveTo>
                <a:cubicBezTo>
                  <a:pt x="619" y="399"/>
                  <a:pt x="617" y="395"/>
                  <a:pt x="614" y="393"/>
                </a:cubicBezTo>
                <a:cubicBezTo>
                  <a:pt x="610" y="390"/>
                  <a:pt x="603" y="388"/>
                  <a:pt x="591" y="385"/>
                </a:cubicBezTo>
                <a:cubicBezTo>
                  <a:pt x="569" y="380"/>
                  <a:pt x="555" y="375"/>
                  <a:pt x="548" y="370"/>
                </a:cubicBezTo>
                <a:cubicBezTo>
                  <a:pt x="540" y="364"/>
                  <a:pt x="537" y="355"/>
                  <a:pt x="537" y="344"/>
                </a:cubicBezTo>
                <a:cubicBezTo>
                  <a:pt x="537" y="330"/>
                  <a:pt x="541" y="320"/>
                  <a:pt x="551" y="312"/>
                </a:cubicBezTo>
                <a:cubicBezTo>
                  <a:pt x="561" y="304"/>
                  <a:pt x="573" y="300"/>
                  <a:pt x="590" y="300"/>
                </a:cubicBezTo>
                <a:cubicBezTo>
                  <a:pt x="605" y="300"/>
                  <a:pt x="617" y="305"/>
                  <a:pt x="627" y="313"/>
                </a:cubicBezTo>
                <a:cubicBezTo>
                  <a:pt x="637" y="321"/>
                  <a:pt x="642" y="331"/>
                  <a:pt x="643" y="345"/>
                </a:cubicBezTo>
                <a:lnTo>
                  <a:pt x="615" y="345"/>
                </a:lnTo>
                <a:cubicBezTo>
                  <a:pt x="615" y="339"/>
                  <a:pt x="612" y="333"/>
                  <a:pt x="607" y="330"/>
                </a:cubicBezTo>
                <a:cubicBezTo>
                  <a:pt x="601" y="326"/>
                  <a:pt x="595" y="324"/>
                  <a:pt x="587" y="324"/>
                </a:cubicBezTo>
                <a:cubicBezTo>
                  <a:pt x="579" y="324"/>
                  <a:pt x="574" y="325"/>
                  <a:pt x="570" y="329"/>
                </a:cubicBezTo>
                <a:cubicBezTo>
                  <a:pt x="565" y="332"/>
                  <a:pt x="563" y="336"/>
                  <a:pt x="563" y="342"/>
                </a:cubicBezTo>
                <a:cubicBezTo>
                  <a:pt x="563" y="346"/>
                  <a:pt x="566" y="349"/>
                  <a:pt x="570" y="351"/>
                </a:cubicBezTo>
                <a:cubicBezTo>
                  <a:pt x="574" y="354"/>
                  <a:pt x="583" y="356"/>
                  <a:pt x="596" y="359"/>
                </a:cubicBezTo>
                <a:cubicBezTo>
                  <a:pt x="616" y="364"/>
                  <a:pt x="630" y="369"/>
                  <a:pt x="636" y="375"/>
                </a:cubicBezTo>
                <a:cubicBezTo>
                  <a:pt x="643" y="380"/>
                  <a:pt x="646" y="390"/>
                  <a:pt x="646" y="402"/>
                </a:cubicBezTo>
                <a:cubicBezTo>
                  <a:pt x="646" y="415"/>
                  <a:pt x="641" y="425"/>
                  <a:pt x="631" y="433"/>
                </a:cubicBezTo>
                <a:cubicBezTo>
                  <a:pt x="621" y="440"/>
                  <a:pt x="607" y="444"/>
                  <a:pt x="590" y="444"/>
                </a:cubicBezTo>
                <a:cubicBezTo>
                  <a:pt x="573" y="444"/>
                  <a:pt x="560" y="440"/>
                  <a:pt x="550" y="432"/>
                </a:cubicBezTo>
                <a:cubicBezTo>
                  <a:pt x="540" y="424"/>
                  <a:pt x="535" y="413"/>
                  <a:pt x="534" y="398"/>
                </a:cubicBezTo>
                <a:lnTo>
                  <a:pt x="562" y="398"/>
                </a:lnTo>
                <a:cubicBezTo>
                  <a:pt x="562" y="405"/>
                  <a:pt x="565" y="411"/>
                  <a:pt x="570" y="415"/>
                </a:cubicBezTo>
                <a:cubicBezTo>
                  <a:pt x="575" y="419"/>
                  <a:pt x="581" y="421"/>
                  <a:pt x="590" y="421"/>
                </a:cubicBezTo>
                <a:cubicBezTo>
                  <a:pt x="599" y="421"/>
                  <a:pt x="606" y="419"/>
                  <a:pt x="612" y="416"/>
                </a:cubicBezTo>
                <a:cubicBezTo>
                  <a:pt x="617" y="413"/>
                  <a:pt x="619" y="409"/>
                  <a:pt x="619" y="404"/>
                </a:cubicBezTo>
                <a:close/>
                <a:moveTo>
                  <a:pt x="403" y="440"/>
                </a:moveTo>
                <a:lnTo>
                  <a:pt x="416" y="440"/>
                </a:lnTo>
                <a:lnTo>
                  <a:pt x="437" y="333"/>
                </a:lnTo>
                <a:lnTo>
                  <a:pt x="459" y="440"/>
                </a:lnTo>
                <a:lnTo>
                  <a:pt x="473" y="440"/>
                </a:lnTo>
                <a:lnTo>
                  <a:pt x="487" y="440"/>
                </a:lnTo>
                <a:lnTo>
                  <a:pt x="524" y="304"/>
                </a:lnTo>
                <a:lnTo>
                  <a:pt x="510" y="304"/>
                </a:lnTo>
                <a:lnTo>
                  <a:pt x="496" y="304"/>
                </a:lnTo>
                <a:lnTo>
                  <a:pt x="473" y="403"/>
                </a:lnTo>
                <a:lnTo>
                  <a:pt x="473" y="403"/>
                </a:lnTo>
                <a:lnTo>
                  <a:pt x="453" y="304"/>
                </a:lnTo>
                <a:lnTo>
                  <a:pt x="438" y="304"/>
                </a:lnTo>
                <a:lnTo>
                  <a:pt x="423" y="304"/>
                </a:lnTo>
                <a:lnTo>
                  <a:pt x="404" y="404"/>
                </a:lnTo>
                <a:lnTo>
                  <a:pt x="381" y="304"/>
                </a:lnTo>
                <a:lnTo>
                  <a:pt x="366" y="304"/>
                </a:lnTo>
                <a:lnTo>
                  <a:pt x="351" y="304"/>
                </a:lnTo>
                <a:lnTo>
                  <a:pt x="389" y="440"/>
                </a:lnTo>
                <a:lnTo>
                  <a:pt x="403" y="440"/>
                </a:lnTo>
                <a:close/>
                <a:moveTo>
                  <a:pt x="340" y="428"/>
                </a:moveTo>
                <a:lnTo>
                  <a:pt x="340" y="416"/>
                </a:lnTo>
                <a:lnTo>
                  <a:pt x="265" y="416"/>
                </a:lnTo>
                <a:lnTo>
                  <a:pt x="265" y="381"/>
                </a:lnTo>
                <a:lnTo>
                  <a:pt x="331" y="381"/>
                </a:lnTo>
                <a:lnTo>
                  <a:pt x="331" y="369"/>
                </a:lnTo>
                <a:lnTo>
                  <a:pt x="331" y="357"/>
                </a:lnTo>
                <a:lnTo>
                  <a:pt x="265" y="357"/>
                </a:lnTo>
                <a:lnTo>
                  <a:pt x="265" y="328"/>
                </a:lnTo>
                <a:lnTo>
                  <a:pt x="336" y="328"/>
                </a:lnTo>
                <a:lnTo>
                  <a:pt x="336" y="316"/>
                </a:lnTo>
                <a:lnTo>
                  <a:pt x="336" y="304"/>
                </a:lnTo>
                <a:lnTo>
                  <a:pt x="236" y="304"/>
                </a:lnTo>
                <a:lnTo>
                  <a:pt x="236" y="440"/>
                </a:lnTo>
                <a:lnTo>
                  <a:pt x="340" y="440"/>
                </a:lnTo>
                <a:lnTo>
                  <a:pt x="340" y="428"/>
                </a:lnTo>
                <a:lnTo>
                  <a:pt x="340" y="428"/>
                </a:lnTo>
                <a:close/>
                <a:moveTo>
                  <a:pt x="98" y="304"/>
                </a:moveTo>
                <a:lnTo>
                  <a:pt x="98" y="440"/>
                </a:lnTo>
                <a:lnTo>
                  <a:pt x="111" y="440"/>
                </a:lnTo>
                <a:lnTo>
                  <a:pt x="125" y="440"/>
                </a:lnTo>
                <a:lnTo>
                  <a:pt x="125" y="342"/>
                </a:lnTo>
                <a:lnTo>
                  <a:pt x="181" y="440"/>
                </a:lnTo>
                <a:lnTo>
                  <a:pt x="195" y="440"/>
                </a:lnTo>
                <a:lnTo>
                  <a:pt x="209" y="440"/>
                </a:lnTo>
                <a:lnTo>
                  <a:pt x="209" y="304"/>
                </a:lnTo>
                <a:lnTo>
                  <a:pt x="196" y="304"/>
                </a:lnTo>
                <a:lnTo>
                  <a:pt x="182" y="304"/>
                </a:lnTo>
                <a:lnTo>
                  <a:pt x="182" y="400"/>
                </a:lnTo>
                <a:lnTo>
                  <a:pt x="128" y="304"/>
                </a:lnTo>
                <a:lnTo>
                  <a:pt x="113" y="304"/>
                </a:lnTo>
                <a:lnTo>
                  <a:pt x="98" y="304"/>
                </a:lnTo>
                <a:close/>
                <a:moveTo>
                  <a:pt x="834" y="0"/>
                </a:moveTo>
                <a:lnTo>
                  <a:pt x="834" y="555"/>
                </a:lnTo>
                <a:lnTo>
                  <a:pt x="743" y="555"/>
                </a:lnTo>
                <a:lnTo>
                  <a:pt x="743" y="643"/>
                </a:lnTo>
                <a:lnTo>
                  <a:pt x="551" y="643"/>
                </a:lnTo>
                <a:lnTo>
                  <a:pt x="420" y="774"/>
                </a:lnTo>
                <a:lnTo>
                  <a:pt x="420" y="772"/>
                </a:lnTo>
                <a:lnTo>
                  <a:pt x="329" y="862"/>
                </a:lnTo>
                <a:lnTo>
                  <a:pt x="329" y="643"/>
                </a:lnTo>
                <a:lnTo>
                  <a:pt x="0" y="643"/>
                </a:lnTo>
                <a:lnTo>
                  <a:pt x="0" y="88"/>
                </a:lnTo>
                <a:lnTo>
                  <a:pt x="91" y="88"/>
                </a:lnTo>
                <a:lnTo>
                  <a:pt x="91" y="0"/>
                </a:lnTo>
                <a:lnTo>
                  <a:pt x="834" y="0"/>
                </a:lnTo>
                <a:close/>
                <a:moveTo>
                  <a:pt x="707" y="125"/>
                </a:moveTo>
                <a:lnTo>
                  <a:pt x="127" y="125"/>
                </a:lnTo>
                <a:lnTo>
                  <a:pt x="109" y="125"/>
                </a:lnTo>
                <a:lnTo>
                  <a:pt x="91" y="125"/>
                </a:lnTo>
                <a:lnTo>
                  <a:pt x="37" y="125"/>
                </a:lnTo>
                <a:lnTo>
                  <a:pt x="37" y="606"/>
                </a:lnTo>
                <a:lnTo>
                  <a:pt x="366" y="606"/>
                </a:lnTo>
                <a:lnTo>
                  <a:pt x="366" y="774"/>
                </a:lnTo>
                <a:lnTo>
                  <a:pt x="420" y="720"/>
                </a:lnTo>
                <a:lnTo>
                  <a:pt x="438" y="702"/>
                </a:lnTo>
                <a:lnTo>
                  <a:pt x="456" y="683"/>
                </a:lnTo>
                <a:lnTo>
                  <a:pt x="533" y="606"/>
                </a:lnTo>
                <a:lnTo>
                  <a:pt x="536" y="606"/>
                </a:lnTo>
                <a:lnTo>
                  <a:pt x="561" y="606"/>
                </a:lnTo>
                <a:lnTo>
                  <a:pt x="587" y="606"/>
                </a:lnTo>
                <a:lnTo>
                  <a:pt x="707" y="606"/>
                </a:lnTo>
                <a:lnTo>
                  <a:pt x="707" y="554"/>
                </a:lnTo>
                <a:lnTo>
                  <a:pt x="707" y="536"/>
                </a:lnTo>
                <a:lnTo>
                  <a:pt x="707" y="518"/>
                </a:lnTo>
                <a:lnTo>
                  <a:pt x="707" y="125"/>
                </a:lnTo>
                <a:lnTo>
                  <a:pt x="707" y="125"/>
                </a:lnTo>
                <a:close/>
                <a:moveTo>
                  <a:pt x="798" y="37"/>
                </a:moveTo>
                <a:lnTo>
                  <a:pt x="127" y="37"/>
                </a:lnTo>
                <a:lnTo>
                  <a:pt x="127" y="88"/>
                </a:lnTo>
                <a:lnTo>
                  <a:pt x="743" y="88"/>
                </a:lnTo>
                <a:lnTo>
                  <a:pt x="743" y="518"/>
                </a:lnTo>
                <a:lnTo>
                  <a:pt x="798" y="518"/>
                </a:lnTo>
                <a:lnTo>
                  <a:pt x="798" y="37"/>
                </a:lnTo>
                <a:lnTo>
                  <a:pt x="798" y="3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432726" y="6129848"/>
            <a:ext cx="450973" cy="450973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4" name="椭圆 9"/>
          <p:cNvSpPr/>
          <p:nvPr/>
        </p:nvSpPr>
        <p:spPr>
          <a:xfrm>
            <a:off x="4539991" y="6246298"/>
            <a:ext cx="236442" cy="218073"/>
          </a:xfrm>
          <a:custGeom>
            <a:avLst/>
            <a:gdLst>
              <a:gd name="connsiteX0" fmla="*/ 176147 w 578111"/>
              <a:gd name="connsiteY0" fmla="*/ 221031 h 533197"/>
              <a:gd name="connsiteX1" fmla="*/ 212154 w 578111"/>
              <a:gd name="connsiteY1" fmla="*/ 256947 h 533197"/>
              <a:gd name="connsiteX2" fmla="*/ 212154 w 578111"/>
              <a:gd name="connsiteY2" fmla="*/ 348118 h 533197"/>
              <a:gd name="connsiteX3" fmla="*/ 176147 w 578111"/>
              <a:gd name="connsiteY3" fmla="*/ 384955 h 533197"/>
              <a:gd name="connsiteX4" fmla="*/ 139217 w 578111"/>
              <a:gd name="connsiteY4" fmla="*/ 348118 h 533197"/>
              <a:gd name="connsiteX5" fmla="*/ 139217 w 578111"/>
              <a:gd name="connsiteY5" fmla="*/ 256947 h 533197"/>
              <a:gd name="connsiteX6" fmla="*/ 176147 w 578111"/>
              <a:gd name="connsiteY6" fmla="*/ 221031 h 533197"/>
              <a:gd name="connsiteX7" fmla="*/ 267503 w 578111"/>
              <a:gd name="connsiteY7" fmla="*/ 184193 h 533197"/>
              <a:gd name="connsiteX8" fmla="*/ 303437 w 578111"/>
              <a:gd name="connsiteY8" fmla="*/ 221030 h 533197"/>
              <a:gd name="connsiteX9" fmla="*/ 303437 w 578111"/>
              <a:gd name="connsiteY9" fmla="*/ 348119 h 533197"/>
              <a:gd name="connsiteX10" fmla="*/ 267503 w 578111"/>
              <a:gd name="connsiteY10" fmla="*/ 384956 h 533197"/>
              <a:gd name="connsiteX11" fmla="*/ 230648 w 578111"/>
              <a:gd name="connsiteY11" fmla="*/ 348119 h 533197"/>
              <a:gd name="connsiteX12" fmla="*/ 230648 w 578111"/>
              <a:gd name="connsiteY12" fmla="*/ 221030 h 533197"/>
              <a:gd name="connsiteX13" fmla="*/ 267503 w 578111"/>
              <a:gd name="connsiteY13" fmla="*/ 184193 h 533197"/>
              <a:gd name="connsiteX14" fmla="*/ 357937 w 578111"/>
              <a:gd name="connsiteY14" fmla="*/ 148390 h 533197"/>
              <a:gd name="connsiteX15" fmla="*/ 394867 w 578111"/>
              <a:gd name="connsiteY15" fmla="*/ 184289 h 533197"/>
              <a:gd name="connsiteX16" fmla="*/ 394867 w 578111"/>
              <a:gd name="connsiteY16" fmla="*/ 348136 h 533197"/>
              <a:gd name="connsiteX17" fmla="*/ 357937 w 578111"/>
              <a:gd name="connsiteY17" fmla="*/ 384955 h 533197"/>
              <a:gd name="connsiteX18" fmla="*/ 321930 w 578111"/>
              <a:gd name="connsiteY18" fmla="*/ 348136 h 533197"/>
              <a:gd name="connsiteX19" fmla="*/ 321930 w 578111"/>
              <a:gd name="connsiteY19" fmla="*/ 184289 h 533197"/>
              <a:gd name="connsiteX20" fmla="*/ 357937 w 578111"/>
              <a:gd name="connsiteY20" fmla="*/ 148390 h 533197"/>
              <a:gd name="connsiteX21" fmla="*/ 267469 w 578111"/>
              <a:gd name="connsiteY21" fmla="*/ 0 h 533197"/>
              <a:gd name="connsiteX22" fmla="*/ 529404 w 578111"/>
              <a:gd name="connsiteY22" fmla="*/ 218252 h 533197"/>
              <a:gd name="connsiteX23" fmla="*/ 566296 w 578111"/>
              <a:gd name="connsiteY23" fmla="*/ 218252 h 533197"/>
              <a:gd name="connsiteX24" fmla="*/ 576441 w 578111"/>
              <a:gd name="connsiteY24" fmla="*/ 224698 h 533197"/>
              <a:gd name="connsiteX25" fmla="*/ 575519 w 578111"/>
              <a:gd name="connsiteY25" fmla="*/ 237590 h 533197"/>
              <a:gd name="connsiteX26" fmla="*/ 514647 w 578111"/>
              <a:gd name="connsiteY26" fmla="*/ 310341 h 533197"/>
              <a:gd name="connsiteX27" fmla="*/ 505424 w 578111"/>
              <a:gd name="connsiteY27" fmla="*/ 314945 h 533197"/>
              <a:gd name="connsiteX28" fmla="*/ 496201 w 578111"/>
              <a:gd name="connsiteY28" fmla="*/ 310341 h 533197"/>
              <a:gd name="connsiteX29" fmla="*/ 435328 w 578111"/>
              <a:gd name="connsiteY29" fmla="*/ 237590 h 533197"/>
              <a:gd name="connsiteX30" fmla="*/ 433484 w 578111"/>
              <a:gd name="connsiteY30" fmla="*/ 224698 h 533197"/>
              <a:gd name="connsiteX31" fmla="*/ 444551 w 578111"/>
              <a:gd name="connsiteY31" fmla="*/ 218252 h 533197"/>
              <a:gd name="connsiteX32" fmla="*/ 480521 w 578111"/>
              <a:gd name="connsiteY32" fmla="*/ 218252 h 533197"/>
              <a:gd name="connsiteX33" fmla="*/ 267469 w 578111"/>
              <a:gd name="connsiteY33" fmla="*/ 47886 h 533197"/>
              <a:gd name="connsiteX34" fmla="*/ 48882 w 578111"/>
              <a:gd name="connsiteY34" fmla="*/ 266138 h 533197"/>
              <a:gd name="connsiteX35" fmla="*/ 267469 w 578111"/>
              <a:gd name="connsiteY35" fmla="*/ 484390 h 533197"/>
              <a:gd name="connsiteX36" fmla="*/ 456541 w 578111"/>
              <a:gd name="connsiteY36" fmla="*/ 375724 h 533197"/>
              <a:gd name="connsiteX37" fmla="*/ 489744 w 578111"/>
              <a:gd name="connsiteY37" fmla="*/ 366515 h 533197"/>
              <a:gd name="connsiteX38" fmla="*/ 498967 w 578111"/>
              <a:gd name="connsiteY38" fmla="*/ 399668 h 533197"/>
              <a:gd name="connsiteX39" fmla="*/ 267469 w 578111"/>
              <a:gd name="connsiteY39" fmla="*/ 533197 h 533197"/>
              <a:gd name="connsiteX40" fmla="*/ 0 w 578111"/>
              <a:gd name="connsiteY40" fmla="*/ 266138 h 533197"/>
              <a:gd name="connsiteX41" fmla="*/ 267469 w 578111"/>
              <a:gd name="connsiteY41" fmla="*/ 0 h 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578111" h="533197">
                <a:moveTo>
                  <a:pt x="176147" y="221031"/>
                </a:moveTo>
                <a:cubicBezTo>
                  <a:pt x="196459" y="221031"/>
                  <a:pt x="212154" y="237608"/>
                  <a:pt x="212154" y="256947"/>
                </a:cubicBezTo>
                <a:lnTo>
                  <a:pt x="212154" y="348118"/>
                </a:lnTo>
                <a:cubicBezTo>
                  <a:pt x="212154" y="368378"/>
                  <a:pt x="196459" y="384955"/>
                  <a:pt x="176147" y="384955"/>
                </a:cubicBezTo>
                <a:cubicBezTo>
                  <a:pt x="155836" y="384955"/>
                  <a:pt x="139217" y="368378"/>
                  <a:pt x="139217" y="348118"/>
                </a:cubicBezTo>
                <a:lnTo>
                  <a:pt x="139217" y="256947"/>
                </a:lnTo>
                <a:cubicBezTo>
                  <a:pt x="139217" y="237608"/>
                  <a:pt x="155836" y="221031"/>
                  <a:pt x="176147" y="221031"/>
                </a:cubicBezTo>
                <a:close/>
                <a:moveTo>
                  <a:pt x="267503" y="184193"/>
                </a:moveTo>
                <a:cubicBezTo>
                  <a:pt x="286852" y="184193"/>
                  <a:pt x="303437" y="200770"/>
                  <a:pt x="303437" y="221030"/>
                </a:cubicBezTo>
                <a:lnTo>
                  <a:pt x="303437" y="348119"/>
                </a:lnTo>
                <a:cubicBezTo>
                  <a:pt x="303437" y="368379"/>
                  <a:pt x="287774" y="384956"/>
                  <a:pt x="267503" y="384956"/>
                </a:cubicBezTo>
                <a:cubicBezTo>
                  <a:pt x="247233" y="384956"/>
                  <a:pt x="230648" y="368379"/>
                  <a:pt x="230648" y="348119"/>
                </a:cubicBezTo>
                <a:lnTo>
                  <a:pt x="230648" y="221030"/>
                </a:lnTo>
                <a:cubicBezTo>
                  <a:pt x="230648" y="200770"/>
                  <a:pt x="247233" y="184193"/>
                  <a:pt x="267503" y="184193"/>
                </a:cubicBezTo>
                <a:close/>
                <a:moveTo>
                  <a:pt x="357937" y="148390"/>
                </a:moveTo>
                <a:cubicBezTo>
                  <a:pt x="378249" y="148390"/>
                  <a:pt x="394867" y="164959"/>
                  <a:pt x="394867" y="184289"/>
                </a:cubicBezTo>
                <a:lnTo>
                  <a:pt x="394867" y="348136"/>
                </a:lnTo>
                <a:cubicBezTo>
                  <a:pt x="394867" y="368386"/>
                  <a:pt x="378249" y="384955"/>
                  <a:pt x="357937" y="384955"/>
                </a:cubicBezTo>
                <a:cubicBezTo>
                  <a:pt x="338549" y="384955"/>
                  <a:pt x="321930" y="368386"/>
                  <a:pt x="321930" y="348136"/>
                </a:cubicBezTo>
                <a:lnTo>
                  <a:pt x="321930" y="184289"/>
                </a:lnTo>
                <a:cubicBezTo>
                  <a:pt x="321930" y="164959"/>
                  <a:pt x="338549" y="148390"/>
                  <a:pt x="357937" y="148390"/>
                </a:cubicBezTo>
                <a:close/>
                <a:moveTo>
                  <a:pt x="267469" y="0"/>
                </a:moveTo>
                <a:cubicBezTo>
                  <a:pt x="397514" y="0"/>
                  <a:pt x="507268" y="93931"/>
                  <a:pt x="529404" y="218252"/>
                </a:cubicBezTo>
                <a:lnTo>
                  <a:pt x="566296" y="218252"/>
                </a:lnTo>
                <a:cubicBezTo>
                  <a:pt x="570907" y="218252"/>
                  <a:pt x="574597" y="221014"/>
                  <a:pt x="576441" y="224698"/>
                </a:cubicBezTo>
                <a:cubicBezTo>
                  <a:pt x="579208" y="229302"/>
                  <a:pt x="578286" y="233907"/>
                  <a:pt x="575519" y="237590"/>
                </a:cubicBezTo>
                <a:lnTo>
                  <a:pt x="514647" y="310341"/>
                </a:lnTo>
                <a:cubicBezTo>
                  <a:pt x="511880" y="313104"/>
                  <a:pt x="509113" y="314945"/>
                  <a:pt x="505424" y="314945"/>
                </a:cubicBezTo>
                <a:cubicBezTo>
                  <a:pt x="501734" y="314945"/>
                  <a:pt x="498045" y="313104"/>
                  <a:pt x="496201" y="310341"/>
                </a:cubicBezTo>
                <a:lnTo>
                  <a:pt x="435328" y="237590"/>
                </a:lnTo>
                <a:cubicBezTo>
                  <a:pt x="431639" y="233907"/>
                  <a:pt x="431639" y="229302"/>
                  <a:pt x="433484" y="224698"/>
                </a:cubicBezTo>
                <a:cubicBezTo>
                  <a:pt x="435328" y="221014"/>
                  <a:pt x="439940" y="218252"/>
                  <a:pt x="444551" y="218252"/>
                </a:cubicBezTo>
                <a:lnTo>
                  <a:pt x="480521" y="218252"/>
                </a:lnTo>
                <a:cubicBezTo>
                  <a:pt x="458386" y="120637"/>
                  <a:pt x="370767" y="47886"/>
                  <a:pt x="267469" y="47886"/>
                </a:cubicBezTo>
                <a:cubicBezTo>
                  <a:pt x="146647" y="47886"/>
                  <a:pt x="48882" y="146422"/>
                  <a:pt x="48882" y="266138"/>
                </a:cubicBezTo>
                <a:cubicBezTo>
                  <a:pt x="48882" y="386775"/>
                  <a:pt x="146647" y="484390"/>
                  <a:pt x="267469" y="484390"/>
                </a:cubicBezTo>
                <a:cubicBezTo>
                  <a:pt x="344942" y="484390"/>
                  <a:pt x="417805" y="442949"/>
                  <a:pt x="456541" y="375724"/>
                </a:cubicBezTo>
                <a:cubicBezTo>
                  <a:pt x="462998" y="363753"/>
                  <a:pt x="477754" y="360069"/>
                  <a:pt x="489744" y="366515"/>
                </a:cubicBezTo>
                <a:cubicBezTo>
                  <a:pt x="501734" y="373883"/>
                  <a:pt x="505424" y="388617"/>
                  <a:pt x="498967" y="399668"/>
                </a:cubicBezTo>
                <a:cubicBezTo>
                  <a:pt x="451008" y="482548"/>
                  <a:pt x="362466" y="533197"/>
                  <a:pt x="267469" y="533197"/>
                </a:cubicBezTo>
                <a:cubicBezTo>
                  <a:pt x="119900" y="533197"/>
                  <a:pt x="0" y="413481"/>
                  <a:pt x="0" y="266138"/>
                </a:cubicBezTo>
                <a:cubicBezTo>
                  <a:pt x="0" y="119716"/>
                  <a:pt x="119900" y="0"/>
                  <a:pt x="26746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5085454" y="6129848"/>
            <a:ext cx="450973" cy="450973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6" name="椭圆 12"/>
          <p:cNvSpPr/>
          <p:nvPr/>
        </p:nvSpPr>
        <p:spPr>
          <a:xfrm>
            <a:off x="5192720" y="6238181"/>
            <a:ext cx="236442" cy="234308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78425" h="573203">
                <a:moveTo>
                  <a:pt x="35688" y="330987"/>
                </a:moveTo>
                <a:cubicBezTo>
                  <a:pt x="32039" y="330987"/>
                  <a:pt x="29102" y="334008"/>
                  <a:pt x="29102" y="337651"/>
                </a:cubicBezTo>
                <a:lnTo>
                  <a:pt x="29102" y="484438"/>
                </a:lnTo>
                <a:cubicBezTo>
                  <a:pt x="29102" y="488081"/>
                  <a:pt x="32039" y="491102"/>
                  <a:pt x="35688" y="491102"/>
                </a:cubicBezTo>
                <a:lnTo>
                  <a:pt x="240293" y="491102"/>
                </a:lnTo>
                <a:cubicBezTo>
                  <a:pt x="243942" y="491102"/>
                  <a:pt x="246968" y="488081"/>
                  <a:pt x="246968" y="484438"/>
                </a:cubicBezTo>
                <a:lnTo>
                  <a:pt x="246968" y="337651"/>
                </a:lnTo>
                <a:cubicBezTo>
                  <a:pt x="246968" y="334008"/>
                  <a:pt x="243942" y="330987"/>
                  <a:pt x="240293" y="330987"/>
                </a:cubicBezTo>
                <a:close/>
                <a:moveTo>
                  <a:pt x="440550" y="305700"/>
                </a:moveTo>
                <a:cubicBezTo>
                  <a:pt x="444243" y="305700"/>
                  <a:pt x="447936" y="307122"/>
                  <a:pt x="450784" y="309967"/>
                </a:cubicBezTo>
                <a:lnTo>
                  <a:pt x="487627" y="346765"/>
                </a:lnTo>
                <a:cubicBezTo>
                  <a:pt x="493323" y="352454"/>
                  <a:pt x="493323" y="361520"/>
                  <a:pt x="487627" y="367209"/>
                </a:cubicBezTo>
                <a:cubicBezTo>
                  <a:pt x="484780" y="370053"/>
                  <a:pt x="481042" y="371475"/>
                  <a:pt x="477304" y="371475"/>
                </a:cubicBezTo>
                <a:cubicBezTo>
                  <a:pt x="473477" y="371475"/>
                  <a:pt x="469829" y="370053"/>
                  <a:pt x="466981" y="367209"/>
                </a:cubicBezTo>
                <a:lnTo>
                  <a:pt x="454967" y="355298"/>
                </a:lnTo>
                <a:lnTo>
                  <a:pt x="454967" y="470137"/>
                </a:lnTo>
                <a:cubicBezTo>
                  <a:pt x="454967" y="478137"/>
                  <a:pt x="448470" y="484714"/>
                  <a:pt x="440372" y="484714"/>
                </a:cubicBezTo>
                <a:lnTo>
                  <a:pt x="328329" y="484714"/>
                </a:lnTo>
                <a:cubicBezTo>
                  <a:pt x="320320" y="484714"/>
                  <a:pt x="313734" y="478137"/>
                  <a:pt x="313734" y="470137"/>
                </a:cubicBezTo>
                <a:cubicBezTo>
                  <a:pt x="313734" y="462049"/>
                  <a:pt x="320320" y="455560"/>
                  <a:pt x="328329" y="455560"/>
                </a:cubicBezTo>
                <a:lnTo>
                  <a:pt x="328329" y="455649"/>
                </a:lnTo>
                <a:lnTo>
                  <a:pt x="426044" y="455649"/>
                </a:lnTo>
                <a:lnTo>
                  <a:pt x="426044" y="355298"/>
                </a:lnTo>
                <a:lnTo>
                  <a:pt x="414030" y="367209"/>
                </a:lnTo>
                <a:cubicBezTo>
                  <a:pt x="408334" y="372897"/>
                  <a:pt x="399168" y="372897"/>
                  <a:pt x="393472" y="367209"/>
                </a:cubicBezTo>
                <a:cubicBezTo>
                  <a:pt x="387777" y="361520"/>
                  <a:pt x="387777" y="352454"/>
                  <a:pt x="393472" y="346765"/>
                </a:cubicBezTo>
                <a:lnTo>
                  <a:pt x="430316" y="309967"/>
                </a:lnTo>
                <a:cubicBezTo>
                  <a:pt x="433163" y="307122"/>
                  <a:pt x="436856" y="305700"/>
                  <a:pt x="440550" y="305700"/>
                </a:cubicBezTo>
                <a:close/>
                <a:moveTo>
                  <a:pt x="35688" y="302020"/>
                </a:moveTo>
                <a:lnTo>
                  <a:pt x="240293" y="302020"/>
                </a:lnTo>
                <a:cubicBezTo>
                  <a:pt x="259961" y="302020"/>
                  <a:pt x="275981" y="318014"/>
                  <a:pt x="275981" y="337651"/>
                </a:cubicBezTo>
                <a:lnTo>
                  <a:pt x="275981" y="484438"/>
                </a:lnTo>
                <a:cubicBezTo>
                  <a:pt x="275981" y="504075"/>
                  <a:pt x="259961" y="520068"/>
                  <a:pt x="240293" y="520068"/>
                </a:cubicBezTo>
                <a:lnTo>
                  <a:pt x="152631" y="520068"/>
                </a:lnTo>
                <a:lnTo>
                  <a:pt x="152631" y="544059"/>
                </a:lnTo>
                <a:lnTo>
                  <a:pt x="179152" y="544059"/>
                </a:lnTo>
                <a:cubicBezTo>
                  <a:pt x="187251" y="544059"/>
                  <a:pt x="193747" y="550545"/>
                  <a:pt x="193747" y="558631"/>
                </a:cubicBezTo>
                <a:cubicBezTo>
                  <a:pt x="193747" y="566628"/>
                  <a:pt x="187251" y="573203"/>
                  <a:pt x="179152" y="573203"/>
                </a:cubicBezTo>
                <a:lnTo>
                  <a:pt x="96829" y="573203"/>
                </a:lnTo>
                <a:cubicBezTo>
                  <a:pt x="88730" y="573203"/>
                  <a:pt x="82234" y="566628"/>
                  <a:pt x="82234" y="558631"/>
                </a:cubicBezTo>
                <a:cubicBezTo>
                  <a:pt x="82234" y="550545"/>
                  <a:pt x="88730" y="544059"/>
                  <a:pt x="96829" y="544059"/>
                </a:cubicBezTo>
                <a:lnTo>
                  <a:pt x="123439" y="544059"/>
                </a:lnTo>
                <a:lnTo>
                  <a:pt x="123439" y="520068"/>
                </a:lnTo>
                <a:lnTo>
                  <a:pt x="35688" y="520068"/>
                </a:lnTo>
                <a:cubicBezTo>
                  <a:pt x="16020" y="520068"/>
                  <a:pt x="0" y="504075"/>
                  <a:pt x="0" y="484438"/>
                </a:cubicBezTo>
                <a:lnTo>
                  <a:pt x="0" y="337651"/>
                </a:lnTo>
                <a:cubicBezTo>
                  <a:pt x="0" y="318014"/>
                  <a:pt x="16020" y="302020"/>
                  <a:pt x="35688" y="302020"/>
                </a:cubicBezTo>
                <a:close/>
                <a:moveTo>
                  <a:pt x="138020" y="94487"/>
                </a:moveTo>
                <a:lnTo>
                  <a:pt x="250020" y="94487"/>
                </a:lnTo>
                <a:cubicBezTo>
                  <a:pt x="258122" y="94487"/>
                  <a:pt x="264621" y="100974"/>
                  <a:pt x="264621" y="109060"/>
                </a:cubicBezTo>
                <a:cubicBezTo>
                  <a:pt x="264621" y="117147"/>
                  <a:pt x="258122" y="123634"/>
                  <a:pt x="250020" y="123634"/>
                </a:cubicBezTo>
                <a:lnTo>
                  <a:pt x="250020" y="123545"/>
                </a:lnTo>
                <a:lnTo>
                  <a:pt x="152710" y="123545"/>
                </a:lnTo>
                <a:lnTo>
                  <a:pt x="152710" y="223873"/>
                </a:lnTo>
                <a:lnTo>
                  <a:pt x="164729" y="211876"/>
                </a:lnTo>
                <a:cubicBezTo>
                  <a:pt x="170427" y="206189"/>
                  <a:pt x="179508" y="206189"/>
                  <a:pt x="185206" y="211876"/>
                </a:cubicBezTo>
                <a:cubicBezTo>
                  <a:pt x="190904" y="217563"/>
                  <a:pt x="190904" y="226716"/>
                  <a:pt x="185206" y="232404"/>
                </a:cubicBezTo>
                <a:lnTo>
                  <a:pt x="148436" y="269104"/>
                </a:lnTo>
                <a:cubicBezTo>
                  <a:pt x="145588" y="271948"/>
                  <a:pt x="141759" y="273370"/>
                  <a:pt x="138109" y="273370"/>
                </a:cubicBezTo>
                <a:cubicBezTo>
                  <a:pt x="134281" y="273370"/>
                  <a:pt x="130630" y="271948"/>
                  <a:pt x="127781" y="269104"/>
                </a:cubicBezTo>
                <a:lnTo>
                  <a:pt x="91012" y="232404"/>
                </a:lnTo>
                <a:cubicBezTo>
                  <a:pt x="85314" y="226716"/>
                  <a:pt x="85314" y="217563"/>
                  <a:pt x="91012" y="211876"/>
                </a:cubicBezTo>
                <a:cubicBezTo>
                  <a:pt x="96710" y="206189"/>
                  <a:pt x="105791" y="206189"/>
                  <a:pt x="111489" y="211876"/>
                </a:cubicBezTo>
                <a:lnTo>
                  <a:pt x="123508" y="223873"/>
                </a:lnTo>
                <a:lnTo>
                  <a:pt x="123508" y="109060"/>
                </a:lnTo>
                <a:cubicBezTo>
                  <a:pt x="123508" y="100974"/>
                  <a:pt x="129918" y="94487"/>
                  <a:pt x="138020" y="94487"/>
                </a:cubicBezTo>
                <a:close/>
                <a:moveTo>
                  <a:pt x="338148" y="29153"/>
                </a:moveTo>
                <a:cubicBezTo>
                  <a:pt x="334410" y="29153"/>
                  <a:pt x="331473" y="32176"/>
                  <a:pt x="331473" y="35820"/>
                </a:cubicBezTo>
                <a:lnTo>
                  <a:pt x="331473" y="182566"/>
                </a:lnTo>
                <a:cubicBezTo>
                  <a:pt x="331473" y="186210"/>
                  <a:pt x="334410" y="189143"/>
                  <a:pt x="338148" y="189143"/>
                </a:cubicBezTo>
                <a:lnTo>
                  <a:pt x="542650" y="189143"/>
                </a:lnTo>
                <a:cubicBezTo>
                  <a:pt x="546388" y="189143"/>
                  <a:pt x="549325" y="186210"/>
                  <a:pt x="549325" y="182566"/>
                </a:cubicBezTo>
                <a:lnTo>
                  <a:pt x="549325" y="35820"/>
                </a:lnTo>
                <a:cubicBezTo>
                  <a:pt x="549325" y="32176"/>
                  <a:pt x="546388" y="29153"/>
                  <a:pt x="542650" y="29153"/>
                </a:cubicBezTo>
                <a:close/>
                <a:moveTo>
                  <a:pt x="338148" y="0"/>
                </a:moveTo>
                <a:lnTo>
                  <a:pt x="542650" y="0"/>
                </a:lnTo>
                <a:cubicBezTo>
                  <a:pt x="562407" y="0"/>
                  <a:pt x="578425" y="16177"/>
                  <a:pt x="578425" y="35820"/>
                </a:cubicBezTo>
                <a:lnTo>
                  <a:pt x="578425" y="182388"/>
                </a:lnTo>
                <a:cubicBezTo>
                  <a:pt x="578425" y="202120"/>
                  <a:pt x="562407" y="218119"/>
                  <a:pt x="542650" y="218119"/>
                </a:cubicBezTo>
                <a:lnTo>
                  <a:pt x="454994" y="218119"/>
                </a:lnTo>
                <a:lnTo>
                  <a:pt x="454994" y="242029"/>
                </a:lnTo>
                <a:lnTo>
                  <a:pt x="481602" y="242029"/>
                </a:lnTo>
                <a:cubicBezTo>
                  <a:pt x="489611" y="242029"/>
                  <a:pt x="496197" y="248518"/>
                  <a:pt x="496197" y="256606"/>
                </a:cubicBezTo>
                <a:cubicBezTo>
                  <a:pt x="496197" y="264694"/>
                  <a:pt x="489611" y="271183"/>
                  <a:pt x="481602" y="271183"/>
                </a:cubicBezTo>
                <a:lnTo>
                  <a:pt x="399196" y="271183"/>
                </a:lnTo>
                <a:cubicBezTo>
                  <a:pt x="391187" y="271183"/>
                  <a:pt x="384601" y="264694"/>
                  <a:pt x="384601" y="256606"/>
                </a:cubicBezTo>
                <a:cubicBezTo>
                  <a:pt x="384601" y="248518"/>
                  <a:pt x="391187" y="242029"/>
                  <a:pt x="399196" y="242029"/>
                </a:cubicBezTo>
                <a:lnTo>
                  <a:pt x="425804" y="242029"/>
                </a:lnTo>
                <a:lnTo>
                  <a:pt x="425804" y="218119"/>
                </a:lnTo>
                <a:lnTo>
                  <a:pt x="338148" y="218119"/>
                </a:lnTo>
                <a:cubicBezTo>
                  <a:pt x="318391" y="218119"/>
                  <a:pt x="302373" y="202120"/>
                  <a:pt x="302373" y="182388"/>
                </a:cubicBezTo>
                <a:lnTo>
                  <a:pt x="302373" y="35731"/>
                </a:lnTo>
                <a:cubicBezTo>
                  <a:pt x="302373" y="15999"/>
                  <a:pt x="318391" y="0"/>
                  <a:pt x="338148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14" presetClass="entr" presetSubtype="1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8" grpId="0" animBg="1"/>
          <p:bldP spid="39" grpId="0" bldLvl="0" animBg="1"/>
          <p:bldP spid="40" grpId="0" animBg="1"/>
          <p:bldP spid="50" grpId="0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14" presetClass="entr" presetSubtype="1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8" grpId="0" animBg="1"/>
          <p:bldP spid="39" grpId="0" bldLvl="0" animBg="1"/>
          <p:bldP spid="40" grpId="0" animBg="1"/>
          <p:bldP spid="50" grpId="0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1514" y="302984"/>
            <a:ext cx="113573" cy="591328"/>
          </a:xfrm>
          <a:prstGeom prst="rect">
            <a:avLst/>
          </a:prstGeom>
          <a:solidFill>
            <a:srgbClr val="007C9A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思源黑体 CN Bold"/>
              <a:cs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55087" y="912149"/>
            <a:ext cx="10733469" cy="2622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6"/>
          <p:cNvSpPr txBox="1"/>
          <p:nvPr/>
        </p:nvSpPr>
        <p:spPr>
          <a:xfrm>
            <a:off x="395726" y="292824"/>
            <a:ext cx="4996661" cy="107632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 w="6350"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分工</a:t>
            </a:r>
            <a:r>
              <a:rPr kumimoji="0" lang="zh-CN" altLang="en-US" sz="3200" b="1" i="0" u="none" strike="noStrike" kern="1200" cap="none" spc="0" normalizeH="0" baseline="0" noProof="0" dirty="0">
                <a:ln w="6350"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情况</a:t>
            </a:r>
            <a:endParaRPr kumimoji="0" lang="zh-CN" altLang="en-US" sz="3200" b="1" i="0" u="none" strike="noStrike" kern="1200" cap="none" spc="0" normalizeH="0" baseline="0" noProof="0" dirty="0">
              <a:ln w="6350"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Bold"/>
              <a:ea typeface="思源黑体 CN Bold"/>
              <a:cs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 w="6350"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Bold"/>
              <a:ea typeface="思源黑体 CN Bold"/>
              <a:cs typeface="+mn-ea"/>
            </a:endParaRPr>
          </a:p>
        </p:txBody>
      </p:sp>
      <p:grpSp>
        <p:nvGrpSpPr>
          <p:cNvPr id="69" name="组合 68"/>
          <p:cNvGrpSpPr/>
          <p:nvPr/>
        </p:nvGrpSpPr>
        <p:grpSpPr>
          <a:xfrm flipH="1">
            <a:off x="6334759" y="5082540"/>
            <a:ext cx="4470400" cy="1841500"/>
            <a:chOff x="8897747" y="2327897"/>
            <a:chExt cx="4380230" cy="1783911"/>
          </a:xfrm>
        </p:grpSpPr>
        <p:sp>
          <p:nvSpPr>
            <p:cNvPr id="70" name="文本框 69"/>
            <p:cNvSpPr txBox="1"/>
            <p:nvPr/>
          </p:nvSpPr>
          <p:spPr>
            <a:xfrm>
              <a:off x="11166566" y="2327897"/>
              <a:ext cx="1097280" cy="44597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顾静静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8897747" y="2766243"/>
              <a:ext cx="4380230" cy="1345565"/>
            </a:xfrm>
            <a:prstGeom prst="rect">
              <a:avLst/>
            </a:prstGeom>
            <a:noFill/>
          </p:spPr>
          <p:txBody>
            <a:bodyPr wrap="square" rtlCol="0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914400" marR="0" lvl="2" indent="4572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整理文档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 flipH="1">
            <a:off x="167005" y="5168900"/>
            <a:ext cx="3288665" cy="978535"/>
            <a:chOff x="9135149" y="2327897"/>
            <a:chExt cx="3288546" cy="2817829"/>
          </a:xfrm>
        </p:grpSpPr>
        <p:sp>
          <p:nvSpPr>
            <p:cNvPr id="76" name="文本框 75"/>
            <p:cNvSpPr txBox="1"/>
            <p:nvPr/>
          </p:nvSpPr>
          <p:spPr>
            <a:xfrm>
              <a:off x="9704724" y="2327897"/>
              <a:ext cx="1407160" cy="132571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刘民康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9135149" y="3653612"/>
              <a:ext cx="3288546" cy="1492114"/>
            </a:xfrm>
            <a:prstGeom prst="rect">
              <a:avLst/>
            </a:prstGeom>
            <a:noFill/>
          </p:spPr>
          <p:txBody>
            <a:bodyPr wrap="square" rtlCol="0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R="0" lvl="2" indent="4572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PPT制作与汇报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2510155" y="2151380"/>
            <a:ext cx="4064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吴厚宇</a:t>
            </a:r>
            <a:r>
              <a:rPr lang="en-US" altLang="zh-CN" sz="24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(</a:t>
            </a:r>
            <a:r>
              <a:rPr lang="zh-CN" altLang="en-US" sz="24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队长</a:t>
            </a:r>
            <a:r>
              <a:rPr lang="en-US" altLang="zh-CN" sz="24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)</a:t>
            </a:r>
            <a:endParaRPr lang="en-US" altLang="zh-CN" sz="24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Bold"/>
              <a:ea typeface="思源黑体 CN Bold"/>
              <a:cs typeface="+mn-ea"/>
            </a:endParaRPr>
          </a:p>
          <a:p>
            <a:r>
              <a:rPr lang="zh-CN" altLang="en-US" sz="2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技术实现</a:t>
            </a:r>
            <a:endParaRPr lang="zh-CN" altLang="en-US" sz="2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Bold"/>
              <a:ea typeface="思源黑体 CN Bold"/>
              <a:cs typeface="+mn-ea"/>
            </a:endParaRPr>
          </a:p>
        </p:txBody>
      </p:sp>
      <p:pic>
        <p:nvPicPr>
          <p:cNvPr id="6" name="图片 5" descr="b_70a3ec9e09022cf1e6a68aaf710e5ef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38750" y="1075690"/>
            <a:ext cx="1996440" cy="1996440"/>
          </a:xfrm>
          <a:prstGeom prst="rect">
            <a:avLst/>
          </a:prstGeom>
        </p:spPr>
      </p:pic>
      <p:pic>
        <p:nvPicPr>
          <p:cNvPr id="7" name="图片 6" descr="b_4e7fb5122ab0ea7aef0da2e1cc6872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885" y="4726305"/>
            <a:ext cx="1781175" cy="1781175"/>
          </a:xfrm>
          <a:prstGeom prst="rect">
            <a:avLst/>
          </a:prstGeom>
        </p:spPr>
      </p:pic>
      <p:pic>
        <p:nvPicPr>
          <p:cNvPr id="8" name="图片 7" descr="b_4ba8daa017a3a5918c3215559fae72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2650" y="4393565"/>
            <a:ext cx="2010410" cy="201041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451090" y="1075690"/>
            <a:ext cx="4493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https://github.com/WHHHHHHHY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村民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0" presetClass="entr" presetSubtype="0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from x="0" y="0"/>
                                      <p:to x="100000" y="100000"/>
                                    </p:animScale>
                                    <p:anim to="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5"/>
                                          </p:val>
                                        </p:tav>
                                        <p:tav tm="100000">
                                          <p:val>
                                            <p:fltVal val="0.550556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78"/>
                                          </p:val>
                                        </p:tav>
                                        <p:tav tm="100000">
                                          <p:val>
                                            <p:fltVal val="0.77156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77156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50556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村民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entr" presetSubtype="0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  <p:from x="0" y="0"/>
                                      <p:to x="100000" y="100000"/>
                                    </p:animScale>
                                    <p:anim to="" calcmode="lin" valueType="num">
                                      <p:cBhvr>
                                        <p:cTn id="5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5"/>
                                          </p:val>
                                        </p:tav>
                                        <p:tav tm="100000">
                                          <p:val>
                                            <p:fltVal val="0.620046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5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5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78"/>
                                          </p:val>
                                        </p:tav>
                                        <p:tav tm="100000">
                                          <p:val>
                                            <p:fltVal val="0.276693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村民3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4" grpId="0" bldLvl="0" animBg="1"/>
      <p:bldP spid="9" grpId="0"/>
      <p:bldP spid="9" grpId="1"/>
      <p:bldP spid="11" grpId="0"/>
      <p:bldP spid="1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flipV="1">
            <a:off x="-1" y="-1"/>
            <a:ext cx="6136435" cy="5089199"/>
          </a:xfrm>
          <a:prstGeom prst="triangle">
            <a:avLst>
              <a:gd name="adj" fmla="val 0"/>
            </a:avLst>
          </a:prstGeom>
          <a:blipFill dpi="0" rotWithShape="1">
            <a:blip r:embed="rId1"/>
            <a:srcRect/>
            <a:stretch>
              <a:fillRect l="-84069" t="-32136" r="-45154" b="-52125"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3" name="等腰三角形 2"/>
          <p:cNvSpPr/>
          <p:nvPr/>
        </p:nvSpPr>
        <p:spPr>
          <a:xfrm rot="10800000" flipV="1">
            <a:off x="9074551" y="4272572"/>
            <a:ext cx="3117447" cy="2585428"/>
          </a:xfrm>
          <a:prstGeom prst="triangle">
            <a:avLst>
              <a:gd name="adj" fmla="val 0"/>
            </a:avLst>
          </a:prstGeom>
          <a:solidFill>
            <a:srgbClr val="173450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1795136" y="3281473"/>
            <a:ext cx="1146506" cy="9508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H="1">
            <a:off x="1" y="4456560"/>
            <a:ext cx="2895599" cy="240144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4961528" y="0"/>
            <a:ext cx="2429874" cy="20151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11569700" y="4310556"/>
            <a:ext cx="622300" cy="5161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等腰三角形 7"/>
          <p:cNvSpPr/>
          <p:nvPr/>
        </p:nvSpPr>
        <p:spPr>
          <a:xfrm rot="16200000" flipV="1">
            <a:off x="3598368" y="2954692"/>
            <a:ext cx="1015660" cy="653564"/>
          </a:xfrm>
          <a:prstGeom prst="triangle">
            <a:avLst/>
          </a:prstGeom>
          <a:solidFill>
            <a:srgbClr val="007C9A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39507" y="2773641"/>
            <a:ext cx="2042547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007C9A"/>
                </a:solidFill>
                <a:effectLst/>
                <a:uLnTx/>
                <a:uFillTx/>
                <a:latin typeface="Agency FB" panose="020B0503020202020204" pitchFamily="34" charset="0"/>
                <a:ea typeface="思源黑体 CN Bold"/>
                <a:cs typeface="+mn-ea"/>
              </a:rPr>
              <a:t>PART 01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007C9A"/>
              </a:solidFill>
              <a:effectLst/>
              <a:uLnTx/>
              <a:uFillTx/>
              <a:latin typeface="Agency FB" panose="020B0503020202020204" pitchFamily="34" charset="0"/>
              <a:ea typeface="思源黑体 CN Bold"/>
              <a:cs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39507" y="3771679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基本原理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Bold"/>
              <a:ea typeface="思源黑体 CN Bold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1514" y="302984"/>
            <a:ext cx="113573" cy="591328"/>
          </a:xfrm>
          <a:prstGeom prst="rect">
            <a:avLst/>
          </a:prstGeom>
          <a:solidFill>
            <a:srgbClr val="007C9A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思源黑体 CN Bold"/>
              <a:cs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55087" y="912149"/>
            <a:ext cx="10733469" cy="2622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6"/>
          <p:cNvSpPr txBox="1"/>
          <p:nvPr/>
        </p:nvSpPr>
        <p:spPr>
          <a:xfrm>
            <a:off x="395726" y="292824"/>
            <a:ext cx="4996661" cy="5835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/>
                </a:solidFill>
                <a:latin typeface="思源黑体 CN Bold"/>
                <a:ea typeface="思源黑体 CN Bold"/>
                <a:cs typeface="+mn-ea"/>
              </a:rPr>
              <a:t>基本工具</a:t>
            </a:r>
            <a:endParaRPr kumimoji="0" lang="zh-CN" altLang="en-US" sz="3200" b="1" i="0" kern="1200" cap="none" spc="0" normalizeH="0" baseline="0" noProof="0" dirty="0">
              <a:solidFill>
                <a:prstClr val="black"/>
              </a:solidFill>
              <a:latin typeface="思源黑体 CN Bold"/>
              <a:ea typeface="思源黑体 CN Bold"/>
              <a:cs typeface="+mn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-455295" y="1227455"/>
            <a:ext cx="5847080" cy="2767330"/>
            <a:chOff x="-717" y="1933"/>
            <a:chExt cx="9208" cy="4358"/>
          </a:xfrm>
        </p:grpSpPr>
        <p:pic>
          <p:nvPicPr>
            <p:cNvPr id="100" name="图片 99"/>
            <p:cNvPicPr/>
            <p:nvPr/>
          </p:nvPicPr>
          <p:blipFill>
            <a:blip r:embed="rId1"/>
            <a:stretch>
              <a:fillRect/>
            </a:stretch>
          </p:blipFill>
          <p:spPr>
            <a:xfrm>
              <a:off x="1388" y="2825"/>
              <a:ext cx="5270" cy="3467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2" name="文本框 21"/>
            <p:cNvSpPr txBox="1"/>
            <p:nvPr/>
          </p:nvSpPr>
          <p:spPr>
            <a:xfrm>
              <a:off x="-717" y="1933"/>
              <a:ext cx="9209" cy="89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zh-CN" altLang="en-US" sz="2400"/>
                <a:t>摄像头、树莓派</a:t>
              </a:r>
              <a:endParaRPr lang="en-US" altLang="zh-CN" sz="24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434840" y="1227455"/>
            <a:ext cx="3063240" cy="2908935"/>
            <a:chOff x="8283" y="1933"/>
            <a:chExt cx="4824" cy="4581"/>
          </a:xfrm>
        </p:grpSpPr>
        <p:pic>
          <p:nvPicPr>
            <p:cNvPr id="103" name="图片 102"/>
            <p:cNvPicPr/>
            <p:nvPr/>
          </p:nvPicPr>
          <p:blipFill>
            <a:blip r:embed="rId2"/>
            <a:srcRect l="17073" t="50" r="20206" b="1368"/>
            <a:stretch>
              <a:fillRect/>
            </a:stretch>
          </p:blipFill>
          <p:spPr>
            <a:xfrm>
              <a:off x="8283" y="2551"/>
              <a:ext cx="4684" cy="3963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4" name="文本框 23"/>
            <p:cNvSpPr txBox="1"/>
            <p:nvPr/>
          </p:nvSpPr>
          <p:spPr>
            <a:xfrm>
              <a:off x="9226" y="1933"/>
              <a:ext cx="388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400"/>
                <a:t>Docker</a:t>
              </a:r>
              <a:endParaRPr lang="en-US" altLang="zh-CN" sz="24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751445" y="1227455"/>
            <a:ext cx="4064000" cy="2964180"/>
            <a:chOff x="12207" y="1933"/>
            <a:chExt cx="6400" cy="4668"/>
          </a:xfrm>
        </p:grpSpPr>
        <p:pic>
          <p:nvPicPr>
            <p:cNvPr id="6" name="图片 5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12598" y="2551"/>
              <a:ext cx="5619" cy="4051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8" name="文本框 7"/>
            <p:cNvSpPr txBox="1"/>
            <p:nvPr/>
          </p:nvSpPr>
          <p:spPr>
            <a:xfrm>
              <a:off x="12207" y="1933"/>
              <a:ext cx="640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400"/>
                <a:t>Nginx</a:t>
              </a:r>
              <a:endParaRPr lang="en-US" altLang="zh-CN" sz="2400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227830" y="437515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Docker是一种开源的容器化平台，可以让开发人员轻松地打包、交付和运行应用程序。它使用容器来封装应用程序及其所有依赖项，使其可以在任何环境中运行。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227830" y="567690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Nginx是一个高性能的开源Web服务器，也可以用作反向代理服务器、负载均衡器和HTTP缓存。Nginx还支持动态模块化架构，可以通过插件扩展其功能。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小黄鸭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小黄鸭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小黄鸭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biu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biu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ldLvl="0" animBg="1"/>
      <p:bldP spid="7" grpId="0"/>
      <p:bldP spid="7" grpId="1"/>
      <p:bldP spid="10" grpId="0"/>
      <p:bldP spid="1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1514" y="302984"/>
            <a:ext cx="113573" cy="591328"/>
          </a:xfrm>
          <a:prstGeom prst="rect">
            <a:avLst/>
          </a:prstGeom>
          <a:solidFill>
            <a:srgbClr val="007C9A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思源黑体 CN Bold"/>
              <a:cs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55087" y="912149"/>
            <a:ext cx="10733469" cy="2622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6"/>
          <p:cNvSpPr txBox="1"/>
          <p:nvPr/>
        </p:nvSpPr>
        <p:spPr>
          <a:xfrm>
            <a:off x="395726" y="292824"/>
            <a:ext cx="4996661" cy="5835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/>
                </a:solidFill>
                <a:latin typeface="思源黑体 CN Bold"/>
                <a:ea typeface="思源黑体 CN Bold"/>
                <a:cs typeface="+mn-ea"/>
              </a:rPr>
              <a:t>传输</a:t>
            </a:r>
            <a:r>
              <a:rPr kumimoji="0" lang="zh-CN" altLang="en-US" sz="3200" b="1" i="0" kern="1200" cap="none" spc="0" normalizeH="0" baseline="0" noProof="0" dirty="0">
                <a:solidFill>
                  <a:prstClr val="black"/>
                </a:solidFill>
                <a:latin typeface="思源黑体 CN Bold"/>
                <a:ea typeface="思源黑体 CN Bold"/>
                <a:cs typeface="+mn-ea"/>
              </a:rPr>
              <a:t>协议</a:t>
            </a:r>
            <a:endParaRPr kumimoji="0" lang="zh-CN" altLang="en-US" sz="3200" b="1" i="0" kern="1200" cap="none" spc="0" normalizeH="0" baseline="0" noProof="0" dirty="0">
              <a:solidFill>
                <a:prstClr val="black"/>
              </a:solidFill>
              <a:latin typeface="思源黑体 CN Bold"/>
              <a:ea typeface="思源黑体 CN Bold"/>
              <a:cs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08760" y="1757680"/>
            <a:ext cx="7979410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449580" indent="-449580"/>
            <a:r>
              <a:rPr lang="en-US" sz="2700" b="1">
                <a:latin typeface="等线" panose="02010600030101010101" charset="-122"/>
                <a:ea typeface="楷体" panose="02010609060101010101" charset="-122"/>
              </a:rPr>
              <a:t>HTTP-FLV</a:t>
            </a:r>
            <a:r>
              <a:rPr lang="en-US" b="0">
                <a:latin typeface="等线" panose="02010600030101010101" charset="-122"/>
                <a:ea typeface="楷体" panose="02010609060101010101" charset="-122"/>
              </a:rPr>
              <a:t>HTTP-FLV</a:t>
            </a:r>
            <a:r>
              <a:rPr lang="zh-CN" b="0">
                <a:latin typeface="等线" panose="02010600030101010101" charset="-122"/>
                <a:ea typeface="楷体" panose="02010609060101010101" charset="-122"/>
              </a:rPr>
              <a:t>是一种直播视频流传输协议，通过</a:t>
            </a:r>
            <a:r>
              <a:rPr lang="en-US" b="0">
                <a:latin typeface="等线" panose="02010600030101010101" charset="-122"/>
                <a:ea typeface="楷体" panose="02010609060101010101" charset="-122"/>
              </a:rPr>
              <a:t>HTTP</a:t>
            </a:r>
            <a:r>
              <a:rPr lang="zh-CN" b="0">
                <a:latin typeface="等线" panose="02010600030101010101" charset="-122"/>
                <a:ea typeface="楷体" panose="02010609060101010101" charset="-122"/>
              </a:rPr>
              <a:t>协议在网络上传输</a:t>
            </a:r>
            <a:r>
              <a:rPr lang="en-US" b="0">
                <a:latin typeface="等线" panose="02010600030101010101" charset="-122"/>
                <a:ea typeface="楷体" panose="02010609060101010101" charset="-122"/>
              </a:rPr>
              <a:t>FLV</a:t>
            </a:r>
            <a:r>
              <a:rPr lang="zh-CN" b="0">
                <a:latin typeface="等线" panose="02010600030101010101" charset="-122"/>
                <a:ea typeface="楷体" panose="02010609060101010101" charset="-122"/>
              </a:rPr>
              <a:t>格式的视频流。直播推流是指将视频数据通过</a:t>
            </a:r>
            <a:r>
              <a:rPr lang="en-US" b="0">
                <a:latin typeface="等线" panose="02010600030101010101" charset="-122"/>
                <a:ea typeface="楷体" panose="02010609060101010101" charset="-122"/>
              </a:rPr>
              <a:t>HTTP</a:t>
            </a:r>
            <a:r>
              <a:rPr lang="zh-CN" b="0">
                <a:latin typeface="等线" panose="02010600030101010101" charset="-122"/>
                <a:ea typeface="楷体" panose="02010609060101010101" charset="-122"/>
              </a:rPr>
              <a:t>的方式上传到服务器，而直播拉流则是指从服务器上获取直播视频数据进行播放。</a:t>
            </a:r>
            <a:endParaRPr lang="zh-CN" altLang="en-US" b="0">
              <a:latin typeface="等线" panose="02010600030101010101" charset="-122"/>
              <a:ea typeface="楷体" panose="0201060906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08760" y="3839210"/>
            <a:ext cx="8686800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449580" indent="-449580"/>
            <a:r>
              <a:rPr lang="en-US" sz="2700" b="1">
                <a:latin typeface="等线" panose="02010600030101010101" charset="-122"/>
                <a:ea typeface="楷体" panose="02010609060101010101" charset="-122"/>
              </a:rPr>
              <a:t>RTMP</a:t>
            </a:r>
            <a:endParaRPr lang="en-US" b="0">
              <a:latin typeface="等线" panose="02010600030101010101" charset="-122"/>
              <a:ea typeface="楷体" panose="02010609060101010101" charset="-122"/>
            </a:endParaRPr>
          </a:p>
          <a:p>
            <a:pPr marL="449580" indent="0"/>
            <a:r>
              <a:rPr b="0">
                <a:latin typeface="等线" panose="02010600030101010101" charset="-122"/>
                <a:ea typeface="楷体" panose="02010609060101010101" charset="-122"/>
              </a:rPr>
              <a:t>RTMP</a:t>
            </a:r>
            <a:r>
              <a:rPr lang="zh-CN" b="0">
                <a:latin typeface="等线" panose="02010600030101010101" charset="-122"/>
                <a:ea typeface="楷体" panose="02010609060101010101" charset="-122"/>
              </a:rPr>
              <a:t>协议</a:t>
            </a:r>
            <a:r>
              <a:rPr b="0">
                <a:latin typeface="等线" panose="02010600030101010101" charset="-122"/>
                <a:ea typeface="楷体" panose="02010609060101010101" charset="-122"/>
              </a:rPr>
              <a:t>是由Adobe Systems开发的一种协议。它主要用于在互联网上实现音频、视频和数据的实时传输。RTMP最初是为Flash播放器设计的，但现在也被许多流媒体服务提供商用于实时视频流传输。</a:t>
            </a:r>
            <a:endParaRPr b="0">
              <a:latin typeface="等线" panose="0201060003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" name="咚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" name="咚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4" grpId="0" bldLvl="0" animBg="1"/>
      <p:bldP spid="7" grpId="0"/>
      <p:bldP spid="7" grpId="1"/>
      <p:bldP spid="10" grpId="0"/>
      <p:bldP spid="1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1514" y="302984"/>
            <a:ext cx="113573" cy="591328"/>
          </a:xfrm>
          <a:prstGeom prst="rect">
            <a:avLst/>
          </a:prstGeom>
          <a:solidFill>
            <a:srgbClr val="007C9A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思源黑体 CN Bold"/>
              <a:cs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55087" y="912149"/>
            <a:ext cx="10733469" cy="2622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6"/>
          <p:cNvSpPr txBox="1"/>
          <p:nvPr/>
        </p:nvSpPr>
        <p:spPr>
          <a:xfrm>
            <a:off x="395726" y="292824"/>
            <a:ext cx="4996661" cy="5835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kern="1200" cap="none" spc="0" normalizeH="0" baseline="0" noProof="0" dirty="0">
                <a:solidFill>
                  <a:prstClr val="black"/>
                </a:solidFill>
                <a:latin typeface="思源黑体 CN Bold"/>
                <a:ea typeface="思源黑体 CN Bold"/>
                <a:cs typeface="+mn-ea"/>
              </a:rPr>
              <a:t>基本原理</a:t>
            </a:r>
            <a:endParaRPr kumimoji="0" lang="zh-CN" altLang="en-US" sz="3200" b="1" i="0" kern="1200" cap="none" spc="0" normalizeH="0" baseline="0" noProof="0" dirty="0">
              <a:solidFill>
                <a:prstClr val="black"/>
              </a:solidFill>
              <a:latin typeface="思源黑体 CN Bold"/>
              <a:ea typeface="思源黑体 CN Bold"/>
              <a:cs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33475" y="1268095"/>
            <a:ext cx="7648575" cy="8051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/>
              <a:t>1. 用docker在树莓派基于ubuntu20.04镜像创建一个容器</a:t>
            </a:r>
            <a:endParaRPr lang="zh-CN" altLang="en-US"/>
          </a:p>
          <a:p>
            <a:r>
              <a:rPr lang="zh-CN" altLang="en-US"/>
              <a:t>2. 在容器内安装cmake</a:t>
            </a:r>
            <a:endParaRPr lang="zh-CN" altLang="en-US"/>
          </a:p>
          <a:p>
            <a:r>
              <a:rPr lang="zh-CN" altLang="en-US"/>
              <a:t>3. 使用cmake编译安装带nginx_http-flv模块的nginx源码</a:t>
            </a:r>
            <a:endParaRPr lang="zh-CN" altLang="en-US"/>
          </a:p>
          <a:p>
            <a:r>
              <a:rPr lang="zh-CN" altLang="en-US"/>
              <a:t>4. 一些自启动ssh、nginx脚本, 将上述步骤整理为Dockerfile</a:t>
            </a:r>
            <a:endParaRPr lang="zh-CN" altLang="en-US"/>
          </a:p>
          <a:p>
            <a:r>
              <a:rPr lang="zh-CN" altLang="en-US"/>
              <a:t>5. 在X64, arm平台均能正常生成镜像运行rtmp服务器</a:t>
            </a:r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1133475" y="3288665"/>
            <a:ext cx="2320925" cy="17430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2"/>
          <a:srcRect l="32572" t="9473" r="30530" b="6125"/>
          <a:stretch>
            <a:fillRect/>
          </a:stretch>
        </p:blipFill>
        <p:spPr>
          <a:xfrm>
            <a:off x="4553585" y="2891155"/>
            <a:ext cx="1033145" cy="10756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" name="图片 102"/>
          <p:cNvPicPr/>
          <p:nvPr/>
        </p:nvPicPr>
        <p:blipFill>
          <a:blip r:embed="rId3"/>
          <a:srcRect l="18750" t="-2705" r="21080" b="1601"/>
          <a:stretch>
            <a:fillRect/>
          </a:stretch>
        </p:blipFill>
        <p:spPr>
          <a:xfrm>
            <a:off x="3622040" y="2465070"/>
            <a:ext cx="2672080" cy="2609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/>
          <p:cNvPicPr/>
          <p:nvPr/>
        </p:nvPicPr>
        <p:blipFill>
          <a:blip r:embed="rId4"/>
          <a:stretch>
            <a:fillRect/>
          </a:stretch>
        </p:blipFill>
        <p:spPr>
          <a:xfrm>
            <a:off x="6848475" y="4570730"/>
            <a:ext cx="3055620" cy="21304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6"/>
          <p:cNvPicPr/>
          <p:nvPr/>
        </p:nvPicPr>
        <p:blipFill>
          <a:blip r:embed="rId5"/>
          <a:stretch>
            <a:fillRect/>
          </a:stretch>
        </p:blipFill>
        <p:spPr>
          <a:xfrm>
            <a:off x="8568055" y="2019300"/>
            <a:ext cx="2990215" cy="15862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7295515" y="3060700"/>
            <a:ext cx="11341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/>
            <a:r>
              <a:rPr lang="en-US" altLang="zh-CN" b="1">
                <a:sym typeface="+mn-ea"/>
              </a:rPr>
              <a:t>R</a:t>
            </a:r>
            <a:r>
              <a:rPr lang="zh-CN" altLang="en-US" b="1">
                <a:sym typeface="+mn-ea"/>
              </a:rPr>
              <a:t>tmp</a:t>
            </a:r>
            <a:endParaRPr lang="zh-CN" altLang="en-US" b="1">
              <a:sym typeface="+mn-ea"/>
            </a:endParaRPr>
          </a:p>
        </p:txBody>
      </p:sp>
      <p:pic>
        <p:nvPicPr>
          <p:cNvPr id="9" name="图片 8"/>
          <p:cNvPicPr/>
          <p:nvPr/>
        </p:nvPicPr>
        <p:blipFill>
          <a:blip r:embed="rId6"/>
          <a:stretch>
            <a:fillRect/>
          </a:stretch>
        </p:blipFill>
        <p:spPr>
          <a:xfrm>
            <a:off x="8514715" y="4570730"/>
            <a:ext cx="3403600" cy="17805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文本框 9"/>
          <p:cNvSpPr txBox="1"/>
          <p:nvPr/>
        </p:nvSpPr>
        <p:spPr>
          <a:xfrm>
            <a:off x="4553585" y="5820410"/>
            <a:ext cx="1361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Http-Flv</a:t>
            </a:r>
            <a:endParaRPr lang="en-US" altLang="zh-CN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49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压迫登场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一惊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95833 -0.0398148 L -0.00182292 0.346296 " pathEditMode="relative" rAng="0" ptsTypes="">
                                      <p:cBhvr>
                                        <p:cTn id="41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3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拉稀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-0.25 0  E" pathEditMode="relative" ptsTypes="">
                                      <p:cBhvr>
                                        <p:cTn id="48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综艺音效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哇哦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2" name="答辩叫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1401 0.328333 " pathEditMode="relative" ptsTypes="">
                                      <p:cBhvr>
                                        <p:cTn id="6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3" name="美式duan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4" name="美式du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3" presetID="63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07292 0.00462963 L 0.257552 0.00203704 " pathEditMode="relative" rAng="0" ptsTypes="">
                                      <p:cBhvr>
                                        <p:cTn id="7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4" grpId="0" bldLvl="0" animBg="1"/>
      <p:bldP spid="6" grpId="0" bldLvl="0"/>
      <p:bldP spid="8" grpId="0"/>
      <p:bldP spid="8" grpId="1"/>
      <p:bldP spid="10" grpId="0"/>
      <p:bldP spid="10" grpId="1"/>
      <p:bldP spid="10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flipV="1">
            <a:off x="-1" y="-1"/>
            <a:ext cx="6136435" cy="5089199"/>
          </a:xfrm>
          <a:prstGeom prst="triangle">
            <a:avLst>
              <a:gd name="adj" fmla="val 0"/>
            </a:avLst>
          </a:prstGeom>
          <a:blipFill dpi="0" rotWithShape="1">
            <a:blip r:embed="rId1"/>
            <a:srcRect/>
            <a:stretch>
              <a:fillRect l="-84069" t="-32136" r="-45154" b="-52125"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3" name="等腰三角形 2"/>
          <p:cNvSpPr/>
          <p:nvPr/>
        </p:nvSpPr>
        <p:spPr>
          <a:xfrm rot="10800000" flipV="1">
            <a:off x="9074551" y="4272572"/>
            <a:ext cx="3117447" cy="2585428"/>
          </a:xfrm>
          <a:prstGeom prst="triangle">
            <a:avLst>
              <a:gd name="adj" fmla="val 0"/>
            </a:avLst>
          </a:prstGeom>
          <a:solidFill>
            <a:srgbClr val="173450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1795136" y="3281473"/>
            <a:ext cx="1146506" cy="9508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H="1">
            <a:off x="1" y="4456560"/>
            <a:ext cx="2895599" cy="240144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4961528" y="0"/>
            <a:ext cx="2429874" cy="20151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11569700" y="4310556"/>
            <a:ext cx="622300" cy="5161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等腰三角形 7"/>
          <p:cNvSpPr/>
          <p:nvPr/>
        </p:nvSpPr>
        <p:spPr>
          <a:xfrm rot="16200000" flipV="1">
            <a:off x="3598368" y="2954692"/>
            <a:ext cx="1015660" cy="653564"/>
          </a:xfrm>
          <a:prstGeom prst="triangle">
            <a:avLst/>
          </a:prstGeom>
          <a:solidFill>
            <a:srgbClr val="007C9A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39507" y="2773641"/>
            <a:ext cx="2163445" cy="10147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rgbClr val="007C9A"/>
                </a:solidFill>
                <a:effectLst/>
                <a:uLnTx/>
                <a:uFillTx/>
                <a:latin typeface="Agency FB" panose="020B0503020202020204" pitchFamily="34" charset="0"/>
                <a:ea typeface="思源黑体 CN Bold"/>
                <a:cs typeface="+mn-ea"/>
              </a:rPr>
              <a:t>PART 02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007C9A"/>
              </a:solidFill>
              <a:effectLst/>
              <a:uLnTx/>
              <a:uFillTx/>
              <a:latin typeface="Agency FB" panose="020B0503020202020204" pitchFamily="34" charset="0"/>
              <a:ea typeface="思源黑体 CN Bold"/>
              <a:cs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39507" y="3771679"/>
            <a:ext cx="2621280" cy="82994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rPr>
              <a:t>现场展示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Bold"/>
              <a:ea typeface="思源黑体 CN Bold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8" grpId="0" bldLvl="0" animBg="1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: 形状 36"/>
          <p:cNvSpPr/>
          <p:nvPr/>
        </p:nvSpPr>
        <p:spPr>
          <a:xfrm>
            <a:off x="5689875" y="3278221"/>
            <a:ext cx="6019091" cy="3579779"/>
          </a:xfrm>
          <a:custGeom>
            <a:avLst/>
            <a:gdLst>
              <a:gd name="connsiteX0" fmla="*/ 2596414 w 5702075"/>
              <a:gd name="connsiteY0" fmla="*/ 0 h 3391238"/>
              <a:gd name="connsiteX1" fmla="*/ 5702075 w 5702075"/>
              <a:gd name="connsiteY1" fmla="*/ 3391238 h 3391238"/>
              <a:gd name="connsiteX2" fmla="*/ 0 w 5702075"/>
              <a:gd name="connsiteY2" fmla="*/ 3391238 h 3391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02075" h="3391238">
                <a:moveTo>
                  <a:pt x="2596414" y="0"/>
                </a:moveTo>
                <a:lnTo>
                  <a:pt x="5702075" y="3391238"/>
                </a:lnTo>
                <a:lnTo>
                  <a:pt x="0" y="3391238"/>
                </a:lnTo>
                <a:close/>
              </a:path>
            </a:pathLst>
          </a:custGeom>
          <a:solidFill>
            <a:srgbClr val="007C9A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38" name="任意多边形: 形状 37"/>
          <p:cNvSpPr/>
          <p:nvPr/>
        </p:nvSpPr>
        <p:spPr>
          <a:xfrm flipV="1">
            <a:off x="5794846" y="-1"/>
            <a:ext cx="6397155" cy="5856790"/>
          </a:xfrm>
          <a:custGeom>
            <a:avLst/>
            <a:gdLst>
              <a:gd name="connsiteX0" fmla="*/ 0 w 6397155"/>
              <a:gd name="connsiteY0" fmla="*/ 5856790 h 5856790"/>
              <a:gd name="connsiteX1" fmla="*/ 6397155 w 6397155"/>
              <a:gd name="connsiteY1" fmla="*/ 5856790 h 5856790"/>
              <a:gd name="connsiteX2" fmla="*/ 6397155 w 6397155"/>
              <a:gd name="connsiteY2" fmla="*/ 1349969 h 5856790"/>
              <a:gd name="connsiteX3" fmla="*/ 5363585 w 6397155"/>
              <a:gd name="connsiteY3" fmla="*/ 0 h 5856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97155" h="5856790">
                <a:moveTo>
                  <a:pt x="0" y="5856790"/>
                </a:moveTo>
                <a:lnTo>
                  <a:pt x="6397155" y="5856790"/>
                </a:lnTo>
                <a:lnTo>
                  <a:pt x="6397155" y="1349969"/>
                </a:lnTo>
                <a:lnTo>
                  <a:pt x="5363585" y="0"/>
                </a:lnTo>
                <a:close/>
              </a:path>
            </a:pathLst>
          </a:custGeom>
          <a:blipFill dpi="0" rotWithShape="1">
            <a:blip r:embed="rId1"/>
            <a:srcRect/>
            <a:stretch>
              <a:fillRect l="-32693" t="-13485" r="-28113" b="-3610"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39" name="任意多边形: 形状 38"/>
          <p:cNvSpPr/>
          <p:nvPr/>
        </p:nvSpPr>
        <p:spPr>
          <a:xfrm>
            <a:off x="5642073" y="3900668"/>
            <a:ext cx="2498841" cy="2957332"/>
          </a:xfrm>
          <a:custGeom>
            <a:avLst/>
            <a:gdLst>
              <a:gd name="connsiteX0" fmla="*/ 2264205 w 2498841"/>
              <a:gd name="connsiteY0" fmla="*/ 0 h 2957332"/>
              <a:gd name="connsiteX1" fmla="*/ 2498841 w 2498841"/>
              <a:gd name="connsiteY1" fmla="*/ 256212 h 2957332"/>
              <a:gd name="connsiteX2" fmla="*/ 430798 w 2498841"/>
              <a:gd name="connsiteY2" fmla="*/ 2957332 h 2957332"/>
              <a:gd name="connsiteX3" fmla="*/ 0 w 2498841"/>
              <a:gd name="connsiteY3" fmla="*/ 2957332 h 2957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98841" h="2957332">
                <a:moveTo>
                  <a:pt x="2264205" y="0"/>
                </a:moveTo>
                <a:lnTo>
                  <a:pt x="2498841" y="256212"/>
                </a:lnTo>
                <a:lnTo>
                  <a:pt x="430798" y="2957332"/>
                </a:lnTo>
                <a:lnTo>
                  <a:pt x="0" y="2957332"/>
                </a:lnTo>
                <a:close/>
              </a:path>
            </a:pathLst>
          </a:custGeom>
          <a:solidFill>
            <a:srgbClr val="173450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40" name="任意多边形: 形状 39"/>
          <p:cNvSpPr/>
          <p:nvPr/>
        </p:nvSpPr>
        <p:spPr>
          <a:xfrm flipV="1">
            <a:off x="5655950" y="-1"/>
            <a:ext cx="6536050" cy="6858000"/>
          </a:xfrm>
          <a:custGeom>
            <a:avLst/>
            <a:gdLst>
              <a:gd name="connsiteX0" fmla="*/ 0 w 6536050"/>
              <a:gd name="connsiteY0" fmla="*/ 6858000 h 6858000"/>
              <a:gd name="connsiteX1" fmla="*/ 595767 w 6536050"/>
              <a:gd name="connsiteY1" fmla="*/ 6858000 h 6858000"/>
              <a:gd name="connsiteX2" fmla="*/ 6536050 w 6536050"/>
              <a:gd name="connsiteY2" fmla="*/ 371483 h 6858000"/>
              <a:gd name="connsiteX3" fmla="*/ 6536050 w 6536050"/>
              <a:gd name="connsiteY3" fmla="*/ 0 h 6858000"/>
              <a:gd name="connsiteX4" fmla="*/ 6280482 w 653605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6050" h="6858000">
                <a:moveTo>
                  <a:pt x="0" y="6858000"/>
                </a:moveTo>
                <a:lnTo>
                  <a:pt x="595767" y="6858000"/>
                </a:lnTo>
                <a:lnTo>
                  <a:pt x="6536050" y="371483"/>
                </a:lnTo>
                <a:lnTo>
                  <a:pt x="6536050" y="0"/>
                </a:lnTo>
                <a:lnTo>
                  <a:pt x="6280482" y="0"/>
                </a:lnTo>
                <a:close/>
              </a:path>
            </a:pathLst>
          </a:custGeom>
          <a:solidFill>
            <a:srgbClr val="173450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294931" y="2288035"/>
            <a:ext cx="4134231" cy="230832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7200" dirty="0">
                <a:solidFill>
                  <a:srgbClr val="007C9A"/>
                </a:solidFill>
                <a:latin typeface="思源黑体 CN Bold"/>
                <a:cs typeface="+mn-ea"/>
              </a:rPr>
              <a:t>感谢各位的观看</a:t>
            </a:r>
            <a:endParaRPr lang="zh-CN" altLang="en-US" sz="7200" dirty="0">
              <a:solidFill>
                <a:srgbClr val="007C9A"/>
              </a:solidFill>
              <a:latin typeface="思源黑体 CN Bold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443997" y="4740223"/>
            <a:ext cx="2951174" cy="429405"/>
            <a:chOff x="591913" y="5068110"/>
            <a:chExt cx="2951174" cy="429405"/>
          </a:xfrm>
        </p:grpSpPr>
        <p:sp>
          <p:nvSpPr>
            <p:cNvPr id="22" name="文本框 21"/>
            <p:cNvSpPr txBox="1"/>
            <p:nvPr/>
          </p:nvSpPr>
          <p:spPr>
            <a:xfrm>
              <a:off x="1125007" y="5113535"/>
              <a:ext cx="24180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汇报人：刘民康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, 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吴厚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Bold"/>
                  <a:ea typeface="思源黑体 CN Bold"/>
                  <a:cs typeface="+mn-ea"/>
                </a:rPr>
                <a:t>宇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Bold"/>
                <a:ea typeface="思源黑体 CN Bold"/>
                <a:cs typeface="+mn-ea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591913" y="5068110"/>
              <a:ext cx="429405" cy="429405"/>
              <a:chOff x="5821189" y="1891780"/>
              <a:chExt cx="549624" cy="549624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5821189" y="1891780"/>
                <a:ext cx="549624" cy="549624"/>
              </a:xfrm>
              <a:prstGeom prst="ellipse">
                <a:avLst/>
              </a:prstGeom>
              <a:solidFill>
                <a:srgbClr val="007C9A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Century Gothic" panose="020B0502020202020204"/>
                  <a:ea typeface="思源黑体 CN Bold"/>
                  <a:cs typeface="+mn-ea"/>
                </a:endParaRPr>
              </a:p>
            </p:txBody>
          </p:sp>
          <p:sp>
            <p:nvSpPr>
              <p:cNvPr id="58" name="椭圆 7"/>
              <p:cNvSpPr/>
              <p:nvPr/>
            </p:nvSpPr>
            <p:spPr>
              <a:xfrm>
                <a:off x="5948713" y="2014193"/>
                <a:ext cx="294575" cy="304798"/>
              </a:xfrm>
              <a:custGeom>
                <a:avLst/>
                <a:gdLst>
                  <a:gd name="connsiteX0" fmla="*/ 94055 w 317452"/>
                  <a:gd name="connsiteY0" fmla="*/ 135965 h 328468"/>
                  <a:gd name="connsiteX1" fmla="*/ 94407 w 317452"/>
                  <a:gd name="connsiteY1" fmla="*/ 136055 h 328468"/>
                  <a:gd name="connsiteX2" fmla="*/ 104825 w 317452"/>
                  <a:gd name="connsiteY2" fmla="*/ 158537 h 328468"/>
                  <a:gd name="connsiteX3" fmla="*/ 106109 w 317452"/>
                  <a:gd name="connsiteY3" fmla="*/ 161308 h 328468"/>
                  <a:gd name="connsiteX4" fmla="*/ 98162 w 317452"/>
                  <a:gd name="connsiteY4" fmla="*/ 160053 h 328468"/>
                  <a:gd name="connsiteX5" fmla="*/ 96849 w 317452"/>
                  <a:gd name="connsiteY5" fmla="*/ 160053 h 328468"/>
                  <a:gd name="connsiteX6" fmla="*/ 92911 w 317452"/>
                  <a:gd name="connsiteY6" fmla="*/ 137630 h 328468"/>
                  <a:gd name="connsiteX7" fmla="*/ 93506 w 317452"/>
                  <a:gd name="connsiteY7" fmla="*/ 136765 h 328468"/>
                  <a:gd name="connsiteX8" fmla="*/ 39496 w 317452"/>
                  <a:gd name="connsiteY8" fmla="*/ 115887 h 328468"/>
                  <a:gd name="connsiteX9" fmla="*/ 51437 w 317452"/>
                  <a:gd name="connsiteY9" fmla="*/ 165488 h 328468"/>
                  <a:gd name="connsiteX10" fmla="*/ 48784 w 317452"/>
                  <a:gd name="connsiteY10" fmla="*/ 166793 h 328468"/>
                  <a:gd name="connsiteX11" fmla="*/ 47457 w 317452"/>
                  <a:gd name="connsiteY11" fmla="*/ 170709 h 328468"/>
                  <a:gd name="connsiteX12" fmla="*/ 48784 w 317452"/>
                  <a:gd name="connsiteY12" fmla="*/ 173319 h 328468"/>
                  <a:gd name="connsiteX13" fmla="*/ 52764 w 317452"/>
                  <a:gd name="connsiteY13" fmla="*/ 175930 h 328468"/>
                  <a:gd name="connsiteX14" fmla="*/ 55418 w 317452"/>
                  <a:gd name="connsiteY14" fmla="*/ 174625 h 328468"/>
                  <a:gd name="connsiteX15" fmla="*/ 87263 w 317452"/>
                  <a:gd name="connsiteY15" fmla="*/ 216393 h 328468"/>
                  <a:gd name="connsiteX16" fmla="*/ 55418 w 317452"/>
                  <a:gd name="connsiteY16" fmla="*/ 230752 h 328468"/>
                  <a:gd name="connsiteX17" fmla="*/ 38169 w 317452"/>
                  <a:gd name="connsiteY17" fmla="*/ 224225 h 328468"/>
                  <a:gd name="connsiteX18" fmla="*/ 1017 w 317452"/>
                  <a:gd name="connsiteY18" fmla="*/ 147214 h 328468"/>
                  <a:gd name="connsiteX19" fmla="*/ 7651 w 317452"/>
                  <a:gd name="connsiteY19" fmla="*/ 128940 h 328468"/>
                  <a:gd name="connsiteX20" fmla="*/ 39496 w 317452"/>
                  <a:gd name="connsiteY20" fmla="*/ 115887 h 328468"/>
                  <a:gd name="connsiteX21" fmla="*/ 63900 w 317452"/>
                  <a:gd name="connsiteY21" fmla="*/ 106627 h 328468"/>
                  <a:gd name="connsiteX22" fmla="*/ 71807 w 317452"/>
                  <a:gd name="connsiteY22" fmla="*/ 114982 h 328468"/>
                  <a:gd name="connsiteX23" fmla="*/ 81033 w 317452"/>
                  <a:gd name="connsiteY23" fmla="*/ 133331 h 328468"/>
                  <a:gd name="connsiteX24" fmla="*/ 87623 w 317452"/>
                  <a:gd name="connsiteY24" fmla="*/ 130710 h 328468"/>
                  <a:gd name="connsiteX25" fmla="*/ 95803 w 317452"/>
                  <a:gd name="connsiteY25" fmla="*/ 133422 h 328468"/>
                  <a:gd name="connsiteX26" fmla="*/ 94055 w 317452"/>
                  <a:gd name="connsiteY26" fmla="*/ 135965 h 328468"/>
                  <a:gd name="connsiteX27" fmla="*/ 89115 w 317452"/>
                  <a:gd name="connsiteY27" fmla="*/ 134702 h 328468"/>
                  <a:gd name="connsiteX28" fmla="*/ 83823 w 317452"/>
                  <a:gd name="connsiteY28" fmla="*/ 137407 h 328468"/>
                  <a:gd name="connsiteX29" fmla="*/ 82500 w 317452"/>
                  <a:gd name="connsiteY29" fmla="*/ 137407 h 328468"/>
                  <a:gd name="connsiteX30" fmla="*/ 97053 w 317452"/>
                  <a:gd name="connsiteY30" fmla="*/ 169863 h 328468"/>
                  <a:gd name="connsiteX31" fmla="*/ 98375 w 317452"/>
                  <a:gd name="connsiteY31" fmla="*/ 169863 h 328468"/>
                  <a:gd name="connsiteX32" fmla="*/ 103667 w 317452"/>
                  <a:gd name="connsiteY32" fmla="*/ 167158 h 328468"/>
                  <a:gd name="connsiteX33" fmla="*/ 106313 w 317452"/>
                  <a:gd name="connsiteY33" fmla="*/ 161749 h 328468"/>
                  <a:gd name="connsiteX34" fmla="*/ 106109 w 317452"/>
                  <a:gd name="connsiteY34" fmla="*/ 161308 h 328468"/>
                  <a:gd name="connsiteX35" fmla="*/ 109648 w 317452"/>
                  <a:gd name="connsiteY35" fmla="*/ 161866 h 328468"/>
                  <a:gd name="connsiteX36" fmla="*/ 110272 w 317452"/>
                  <a:gd name="connsiteY36" fmla="*/ 161402 h 328468"/>
                  <a:gd name="connsiteX37" fmla="*/ 110522 w 317452"/>
                  <a:gd name="connsiteY37" fmla="*/ 164622 h 328468"/>
                  <a:gd name="connsiteX38" fmla="*/ 106074 w 317452"/>
                  <a:gd name="connsiteY38" fmla="*/ 170028 h 328468"/>
                  <a:gd name="connsiteX39" fmla="*/ 99484 w 317452"/>
                  <a:gd name="connsiteY39" fmla="*/ 172650 h 328468"/>
                  <a:gd name="connsiteX40" fmla="*/ 107391 w 317452"/>
                  <a:gd name="connsiteY40" fmla="*/ 192309 h 328468"/>
                  <a:gd name="connsiteX41" fmla="*/ 100802 w 317452"/>
                  <a:gd name="connsiteY41" fmla="*/ 211968 h 328468"/>
                  <a:gd name="connsiteX42" fmla="*/ 91576 w 317452"/>
                  <a:gd name="connsiteY42" fmla="*/ 215900 h 328468"/>
                  <a:gd name="connsiteX43" fmla="*/ 59946 w 317452"/>
                  <a:gd name="connsiteY43" fmla="*/ 172650 h 328468"/>
                  <a:gd name="connsiteX44" fmla="*/ 62582 w 317452"/>
                  <a:gd name="connsiteY44" fmla="*/ 171339 h 328468"/>
                  <a:gd name="connsiteX45" fmla="*/ 63900 w 317452"/>
                  <a:gd name="connsiteY45" fmla="*/ 166097 h 328468"/>
                  <a:gd name="connsiteX46" fmla="*/ 62582 w 317452"/>
                  <a:gd name="connsiteY46" fmla="*/ 163475 h 328468"/>
                  <a:gd name="connsiteX47" fmla="*/ 58628 w 317452"/>
                  <a:gd name="connsiteY47" fmla="*/ 162165 h 328468"/>
                  <a:gd name="connsiteX48" fmla="*/ 54674 w 317452"/>
                  <a:gd name="connsiteY48" fmla="*/ 163475 h 328468"/>
                  <a:gd name="connsiteX49" fmla="*/ 42813 w 317452"/>
                  <a:gd name="connsiteY49" fmla="*/ 111051 h 328468"/>
                  <a:gd name="connsiteX50" fmla="*/ 52038 w 317452"/>
                  <a:gd name="connsiteY50" fmla="*/ 107119 h 328468"/>
                  <a:gd name="connsiteX51" fmla="*/ 63900 w 317452"/>
                  <a:gd name="connsiteY51" fmla="*/ 106627 h 328468"/>
                  <a:gd name="connsiteX52" fmla="*/ 221560 w 317452"/>
                  <a:gd name="connsiteY52" fmla="*/ 67725 h 328468"/>
                  <a:gd name="connsiteX53" fmla="*/ 239938 w 317452"/>
                  <a:gd name="connsiteY53" fmla="*/ 67725 h 328468"/>
                  <a:gd name="connsiteX54" fmla="*/ 249127 w 317452"/>
                  <a:gd name="connsiteY54" fmla="*/ 90147 h 328468"/>
                  <a:gd name="connsiteX55" fmla="*/ 249127 w 317452"/>
                  <a:gd name="connsiteY55" fmla="*/ 99380 h 328468"/>
                  <a:gd name="connsiteX56" fmla="*/ 259629 w 317452"/>
                  <a:gd name="connsiteY56" fmla="*/ 162691 h 328468"/>
                  <a:gd name="connsiteX57" fmla="*/ 300324 w 317452"/>
                  <a:gd name="connsiteY57" fmla="*/ 193027 h 328468"/>
                  <a:gd name="connsiteX58" fmla="*/ 304262 w 317452"/>
                  <a:gd name="connsiteY58" fmla="*/ 215450 h 328468"/>
                  <a:gd name="connsiteX59" fmla="*/ 283258 w 317452"/>
                  <a:gd name="connsiteY59" fmla="*/ 219407 h 328468"/>
                  <a:gd name="connsiteX60" fmla="*/ 281946 w 317452"/>
                  <a:gd name="connsiteY60" fmla="*/ 218088 h 328468"/>
                  <a:gd name="connsiteX61" fmla="*/ 236000 w 317452"/>
                  <a:gd name="connsiteY61" fmla="*/ 185113 h 328468"/>
                  <a:gd name="connsiteX62" fmla="*/ 229436 w 317452"/>
                  <a:gd name="connsiteY62" fmla="*/ 174562 h 328468"/>
                  <a:gd name="connsiteX63" fmla="*/ 224185 w 317452"/>
                  <a:gd name="connsiteY63" fmla="*/ 145544 h 328468"/>
                  <a:gd name="connsiteX64" fmla="*/ 196617 w 317452"/>
                  <a:gd name="connsiteY64" fmla="*/ 194346 h 328468"/>
                  <a:gd name="connsiteX65" fmla="*/ 229436 w 317452"/>
                  <a:gd name="connsiteY65" fmla="*/ 243148 h 328468"/>
                  <a:gd name="connsiteX66" fmla="*/ 230749 w 317452"/>
                  <a:gd name="connsiteY66" fmla="*/ 265571 h 328468"/>
                  <a:gd name="connsiteX67" fmla="*/ 195305 w 317452"/>
                  <a:gd name="connsiteY67" fmla="*/ 318329 h 328468"/>
                  <a:gd name="connsiteX68" fmla="*/ 169050 w 317452"/>
                  <a:gd name="connsiteY68" fmla="*/ 323605 h 328468"/>
                  <a:gd name="connsiteX69" fmla="*/ 167737 w 317452"/>
                  <a:gd name="connsiteY69" fmla="*/ 323605 h 328468"/>
                  <a:gd name="connsiteX70" fmla="*/ 162486 w 317452"/>
                  <a:gd name="connsiteY70" fmla="*/ 297226 h 328468"/>
                  <a:gd name="connsiteX71" fmla="*/ 191366 w 317452"/>
                  <a:gd name="connsiteY71" fmla="*/ 255019 h 328468"/>
                  <a:gd name="connsiteX72" fmla="*/ 167737 w 317452"/>
                  <a:gd name="connsiteY72" fmla="*/ 220726 h 328468"/>
                  <a:gd name="connsiteX73" fmla="*/ 70594 w 317452"/>
                  <a:gd name="connsiteY73" fmla="*/ 322286 h 328468"/>
                  <a:gd name="connsiteX74" fmla="*/ 46965 w 317452"/>
                  <a:gd name="connsiteY74" fmla="*/ 326243 h 328468"/>
                  <a:gd name="connsiteX75" fmla="*/ 44339 w 317452"/>
                  <a:gd name="connsiteY75" fmla="*/ 322286 h 328468"/>
                  <a:gd name="connsiteX76" fmla="*/ 43027 w 317452"/>
                  <a:gd name="connsiteY76" fmla="*/ 295907 h 328468"/>
                  <a:gd name="connsiteX77" fmla="*/ 144108 w 317452"/>
                  <a:gd name="connsiteY77" fmla="*/ 189070 h 328468"/>
                  <a:gd name="connsiteX78" fmla="*/ 148046 w 317452"/>
                  <a:gd name="connsiteY78" fmla="*/ 177200 h 328468"/>
                  <a:gd name="connsiteX79" fmla="*/ 190054 w 317452"/>
                  <a:gd name="connsiteY79" fmla="*/ 103337 h 328468"/>
                  <a:gd name="connsiteX80" fmla="*/ 151984 w 317452"/>
                  <a:gd name="connsiteY80" fmla="*/ 107294 h 328468"/>
                  <a:gd name="connsiteX81" fmla="*/ 119166 w 317452"/>
                  <a:gd name="connsiteY81" fmla="*/ 154777 h 328468"/>
                  <a:gd name="connsiteX82" fmla="*/ 110272 w 317452"/>
                  <a:gd name="connsiteY82" fmla="*/ 161402 h 328468"/>
                  <a:gd name="connsiteX83" fmla="*/ 110027 w 317452"/>
                  <a:gd name="connsiteY83" fmla="*/ 158233 h 328468"/>
                  <a:gd name="connsiteX84" fmla="*/ 99484 w 317452"/>
                  <a:gd name="connsiteY84" fmla="*/ 134642 h 328468"/>
                  <a:gd name="connsiteX85" fmla="*/ 95803 w 317452"/>
                  <a:gd name="connsiteY85" fmla="*/ 133422 h 328468"/>
                  <a:gd name="connsiteX86" fmla="*/ 97670 w 317452"/>
                  <a:gd name="connsiteY86" fmla="*/ 130706 h 328468"/>
                  <a:gd name="connsiteX87" fmla="*/ 130980 w 317452"/>
                  <a:gd name="connsiteY87" fmla="*/ 82234 h 328468"/>
                  <a:gd name="connsiteX88" fmla="*/ 141482 w 317452"/>
                  <a:gd name="connsiteY88" fmla="*/ 75639 h 328468"/>
                  <a:gd name="connsiteX89" fmla="*/ 221560 w 317452"/>
                  <a:gd name="connsiteY89" fmla="*/ 67725 h 328468"/>
                  <a:gd name="connsiteX90" fmla="*/ 276970 w 317452"/>
                  <a:gd name="connsiteY90" fmla="*/ 0 h 328468"/>
                  <a:gd name="connsiteX91" fmla="*/ 317452 w 317452"/>
                  <a:gd name="connsiteY91" fmla="*/ 39688 h 328468"/>
                  <a:gd name="connsiteX92" fmla="*/ 276970 w 317452"/>
                  <a:gd name="connsiteY92" fmla="*/ 79376 h 328468"/>
                  <a:gd name="connsiteX93" fmla="*/ 236488 w 317452"/>
                  <a:gd name="connsiteY93" fmla="*/ 39688 h 328468"/>
                  <a:gd name="connsiteX94" fmla="*/ 276970 w 317452"/>
                  <a:gd name="connsiteY94" fmla="*/ 0 h 328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317452" h="328468">
                    <a:moveTo>
                      <a:pt x="94055" y="135965"/>
                    </a:moveTo>
                    <a:lnTo>
                      <a:pt x="94407" y="136055"/>
                    </a:lnTo>
                    <a:cubicBezTo>
                      <a:pt x="100360" y="148902"/>
                      <a:pt x="103337" y="155325"/>
                      <a:pt x="104825" y="158537"/>
                    </a:cubicBezTo>
                    <a:lnTo>
                      <a:pt x="106109" y="161308"/>
                    </a:lnTo>
                    <a:lnTo>
                      <a:pt x="98162" y="160053"/>
                    </a:lnTo>
                    <a:cubicBezTo>
                      <a:pt x="98162" y="160053"/>
                      <a:pt x="96849" y="160053"/>
                      <a:pt x="96849" y="160053"/>
                    </a:cubicBezTo>
                    <a:cubicBezTo>
                      <a:pt x="90285" y="154777"/>
                      <a:pt x="87660" y="144225"/>
                      <a:pt x="92911" y="137630"/>
                    </a:cubicBezTo>
                    <a:cubicBezTo>
                      <a:pt x="92911" y="137630"/>
                      <a:pt x="92911" y="137630"/>
                      <a:pt x="93506" y="136765"/>
                    </a:cubicBezTo>
                    <a:close/>
                    <a:moveTo>
                      <a:pt x="39496" y="115887"/>
                    </a:moveTo>
                    <a:cubicBezTo>
                      <a:pt x="39496" y="115887"/>
                      <a:pt x="39496" y="115887"/>
                      <a:pt x="51437" y="165488"/>
                    </a:cubicBezTo>
                    <a:cubicBezTo>
                      <a:pt x="51437" y="165488"/>
                      <a:pt x="51437" y="165488"/>
                      <a:pt x="48784" y="166793"/>
                    </a:cubicBezTo>
                    <a:cubicBezTo>
                      <a:pt x="47457" y="166793"/>
                      <a:pt x="47457" y="169403"/>
                      <a:pt x="47457" y="170709"/>
                    </a:cubicBezTo>
                    <a:cubicBezTo>
                      <a:pt x="47457" y="170709"/>
                      <a:pt x="47457" y="170709"/>
                      <a:pt x="48784" y="173319"/>
                    </a:cubicBezTo>
                    <a:cubicBezTo>
                      <a:pt x="50111" y="175930"/>
                      <a:pt x="51437" y="175930"/>
                      <a:pt x="52764" y="175930"/>
                    </a:cubicBezTo>
                    <a:lnTo>
                      <a:pt x="55418" y="174625"/>
                    </a:lnTo>
                    <a:cubicBezTo>
                      <a:pt x="55418" y="174625"/>
                      <a:pt x="55418" y="174625"/>
                      <a:pt x="87263" y="216393"/>
                    </a:cubicBezTo>
                    <a:cubicBezTo>
                      <a:pt x="87263" y="216393"/>
                      <a:pt x="87263" y="216393"/>
                      <a:pt x="55418" y="230752"/>
                    </a:cubicBezTo>
                    <a:cubicBezTo>
                      <a:pt x="48784" y="233362"/>
                      <a:pt x="40823" y="230752"/>
                      <a:pt x="38169" y="224225"/>
                    </a:cubicBezTo>
                    <a:cubicBezTo>
                      <a:pt x="38169" y="224225"/>
                      <a:pt x="38169" y="224225"/>
                      <a:pt x="1017" y="147214"/>
                    </a:cubicBezTo>
                    <a:cubicBezTo>
                      <a:pt x="-1637" y="140687"/>
                      <a:pt x="1017" y="132856"/>
                      <a:pt x="7651" y="128940"/>
                    </a:cubicBezTo>
                    <a:cubicBezTo>
                      <a:pt x="7651" y="128940"/>
                      <a:pt x="7651" y="128940"/>
                      <a:pt x="39496" y="115887"/>
                    </a:cubicBezTo>
                    <a:close/>
                    <a:moveTo>
                      <a:pt x="63900" y="106627"/>
                    </a:moveTo>
                    <a:cubicBezTo>
                      <a:pt x="67524" y="108102"/>
                      <a:pt x="70489" y="111051"/>
                      <a:pt x="71807" y="114982"/>
                    </a:cubicBezTo>
                    <a:cubicBezTo>
                      <a:pt x="71807" y="114982"/>
                      <a:pt x="71807" y="114982"/>
                      <a:pt x="81033" y="133331"/>
                    </a:cubicBezTo>
                    <a:cubicBezTo>
                      <a:pt x="81033" y="133331"/>
                      <a:pt x="81033" y="133331"/>
                      <a:pt x="87623" y="130710"/>
                    </a:cubicBezTo>
                    <a:lnTo>
                      <a:pt x="95803" y="133422"/>
                    </a:lnTo>
                    <a:lnTo>
                      <a:pt x="94055" y="135965"/>
                    </a:lnTo>
                    <a:lnTo>
                      <a:pt x="89115" y="134702"/>
                    </a:lnTo>
                    <a:cubicBezTo>
                      <a:pt x="89115" y="134702"/>
                      <a:pt x="89115" y="134702"/>
                      <a:pt x="83823" y="137407"/>
                    </a:cubicBezTo>
                    <a:cubicBezTo>
                      <a:pt x="83823" y="137407"/>
                      <a:pt x="82500" y="137407"/>
                      <a:pt x="82500" y="137407"/>
                    </a:cubicBezTo>
                    <a:cubicBezTo>
                      <a:pt x="82500" y="137407"/>
                      <a:pt x="82500" y="137407"/>
                      <a:pt x="97053" y="169863"/>
                    </a:cubicBezTo>
                    <a:cubicBezTo>
                      <a:pt x="97053" y="169863"/>
                      <a:pt x="97053" y="169863"/>
                      <a:pt x="98375" y="169863"/>
                    </a:cubicBezTo>
                    <a:lnTo>
                      <a:pt x="103667" y="167158"/>
                    </a:lnTo>
                    <a:cubicBezTo>
                      <a:pt x="106313" y="165806"/>
                      <a:pt x="106313" y="163101"/>
                      <a:pt x="106313" y="161749"/>
                    </a:cubicBezTo>
                    <a:lnTo>
                      <a:pt x="106109" y="161308"/>
                    </a:lnTo>
                    <a:lnTo>
                      <a:pt x="109648" y="161866"/>
                    </a:lnTo>
                    <a:lnTo>
                      <a:pt x="110272" y="161402"/>
                    </a:lnTo>
                    <a:lnTo>
                      <a:pt x="110522" y="164622"/>
                    </a:lnTo>
                    <a:cubicBezTo>
                      <a:pt x="109698" y="166752"/>
                      <a:pt x="108051" y="168718"/>
                      <a:pt x="106074" y="170028"/>
                    </a:cubicBezTo>
                    <a:cubicBezTo>
                      <a:pt x="106074" y="170028"/>
                      <a:pt x="106074" y="170028"/>
                      <a:pt x="99484" y="172650"/>
                    </a:cubicBezTo>
                    <a:cubicBezTo>
                      <a:pt x="99484" y="172650"/>
                      <a:pt x="99484" y="172650"/>
                      <a:pt x="107391" y="192309"/>
                    </a:cubicBezTo>
                    <a:cubicBezTo>
                      <a:pt x="111345" y="198862"/>
                      <a:pt x="107391" y="208036"/>
                      <a:pt x="100802" y="211968"/>
                    </a:cubicBezTo>
                    <a:cubicBezTo>
                      <a:pt x="100802" y="211968"/>
                      <a:pt x="100802" y="211968"/>
                      <a:pt x="91576" y="215900"/>
                    </a:cubicBezTo>
                    <a:cubicBezTo>
                      <a:pt x="91576" y="215900"/>
                      <a:pt x="91576" y="215900"/>
                      <a:pt x="59946" y="172650"/>
                    </a:cubicBezTo>
                    <a:cubicBezTo>
                      <a:pt x="59946" y="172650"/>
                      <a:pt x="59946" y="172650"/>
                      <a:pt x="62582" y="171339"/>
                    </a:cubicBezTo>
                    <a:cubicBezTo>
                      <a:pt x="65218" y="170028"/>
                      <a:pt x="65218" y="167407"/>
                      <a:pt x="63900" y="166097"/>
                    </a:cubicBezTo>
                    <a:cubicBezTo>
                      <a:pt x="63900" y="166097"/>
                      <a:pt x="63900" y="166097"/>
                      <a:pt x="62582" y="163475"/>
                    </a:cubicBezTo>
                    <a:cubicBezTo>
                      <a:pt x="62582" y="162165"/>
                      <a:pt x="59946" y="160854"/>
                      <a:pt x="58628" y="162165"/>
                    </a:cubicBezTo>
                    <a:cubicBezTo>
                      <a:pt x="58628" y="162165"/>
                      <a:pt x="58628" y="162165"/>
                      <a:pt x="54674" y="163475"/>
                    </a:cubicBezTo>
                    <a:cubicBezTo>
                      <a:pt x="54674" y="163475"/>
                      <a:pt x="54674" y="163475"/>
                      <a:pt x="42813" y="111051"/>
                    </a:cubicBezTo>
                    <a:cubicBezTo>
                      <a:pt x="42813" y="111051"/>
                      <a:pt x="42813" y="111051"/>
                      <a:pt x="52038" y="107119"/>
                    </a:cubicBezTo>
                    <a:cubicBezTo>
                      <a:pt x="55992" y="105153"/>
                      <a:pt x="60275" y="105153"/>
                      <a:pt x="63900" y="106627"/>
                    </a:cubicBezTo>
                    <a:close/>
                    <a:moveTo>
                      <a:pt x="221560" y="67725"/>
                    </a:moveTo>
                    <a:cubicBezTo>
                      <a:pt x="226810" y="65087"/>
                      <a:pt x="234687" y="65087"/>
                      <a:pt x="239938" y="67725"/>
                    </a:cubicBezTo>
                    <a:cubicBezTo>
                      <a:pt x="247814" y="73001"/>
                      <a:pt x="250440" y="80915"/>
                      <a:pt x="249127" y="90147"/>
                    </a:cubicBezTo>
                    <a:cubicBezTo>
                      <a:pt x="249127" y="92785"/>
                      <a:pt x="249127" y="96742"/>
                      <a:pt x="249127" y="99380"/>
                    </a:cubicBezTo>
                    <a:cubicBezTo>
                      <a:pt x="249127" y="99380"/>
                      <a:pt x="249127" y="99380"/>
                      <a:pt x="259629" y="162691"/>
                    </a:cubicBezTo>
                    <a:cubicBezTo>
                      <a:pt x="259629" y="162691"/>
                      <a:pt x="259629" y="162691"/>
                      <a:pt x="300324" y="193027"/>
                    </a:cubicBezTo>
                    <a:cubicBezTo>
                      <a:pt x="308200" y="198303"/>
                      <a:pt x="309513" y="207536"/>
                      <a:pt x="304262" y="215450"/>
                    </a:cubicBezTo>
                    <a:cubicBezTo>
                      <a:pt x="299011" y="222045"/>
                      <a:pt x="289822" y="223363"/>
                      <a:pt x="283258" y="219407"/>
                    </a:cubicBezTo>
                    <a:cubicBezTo>
                      <a:pt x="283258" y="219407"/>
                      <a:pt x="281946" y="219407"/>
                      <a:pt x="281946" y="218088"/>
                    </a:cubicBezTo>
                    <a:cubicBezTo>
                      <a:pt x="281946" y="218088"/>
                      <a:pt x="281946" y="218088"/>
                      <a:pt x="236000" y="185113"/>
                    </a:cubicBezTo>
                    <a:cubicBezTo>
                      <a:pt x="232061" y="182475"/>
                      <a:pt x="230749" y="178518"/>
                      <a:pt x="229436" y="174562"/>
                    </a:cubicBezTo>
                    <a:cubicBezTo>
                      <a:pt x="229436" y="174562"/>
                      <a:pt x="229436" y="174562"/>
                      <a:pt x="224185" y="145544"/>
                    </a:cubicBezTo>
                    <a:cubicBezTo>
                      <a:pt x="224185" y="145544"/>
                      <a:pt x="224185" y="145544"/>
                      <a:pt x="196617" y="194346"/>
                    </a:cubicBezTo>
                    <a:cubicBezTo>
                      <a:pt x="196617" y="194346"/>
                      <a:pt x="196617" y="194346"/>
                      <a:pt x="229436" y="243148"/>
                    </a:cubicBezTo>
                    <a:cubicBezTo>
                      <a:pt x="234687" y="249743"/>
                      <a:pt x="234687" y="258976"/>
                      <a:pt x="230749" y="265571"/>
                    </a:cubicBezTo>
                    <a:cubicBezTo>
                      <a:pt x="230749" y="265571"/>
                      <a:pt x="230749" y="265571"/>
                      <a:pt x="195305" y="318329"/>
                    </a:cubicBezTo>
                    <a:cubicBezTo>
                      <a:pt x="188741" y="326243"/>
                      <a:pt x="178239" y="328881"/>
                      <a:pt x="169050" y="323605"/>
                    </a:cubicBezTo>
                    <a:cubicBezTo>
                      <a:pt x="169050" y="323605"/>
                      <a:pt x="169050" y="323605"/>
                      <a:pt x="167737" y="323605"/>
                    </a:cubicBezTo>
                    <a:cubicBezTo>
                      <a:pt x="159861" y="318329"/>
                      <a:pt x="157235" y="305140"/>
                      <a:pt x="162486" y="297226"/>
                    </a:cubicBezTo>
                    <a:cubicBezTo>
                      <a:pt x="162486" y="297226"/>
                      <a:pt x="162486" y="297226"/>
                      <a:pt x="191366" y="255019"/>
                    </a:cubicBezTo>
                    <a:cubicBezTo>
                      <a:pt x="191366" y="255019"/>
                      <a:pt x="191366" y="255019"/>
                      <a:pt x="167737" y="220726"/>
                    </a:cubicBezTo>
                    <a:cubicBezTo>
                      <a:pt x="167737" y="220726"/>
                      <a:pt x="167737" y="220726"/>
                      <a:pt x="70594" y="322286"/>
                    </a:cubicBezTo>
                    <a:cubicBezTo>
                      <a:pt x="65343" y="328881"/>
                      <a:pt x="54841" y="330200"/>
                      <a:pt x="46965" y="326243"/>
                    </a:cubicBezTo>
                    <a:cubicBezTo>
                      <a:pt x="45652" y="324924"/>
                      <a:pt x="44339" y="323605"/>
                      <a:pt x="44339" y="322286"/>
                    </a:cubicBezTo>
                    <a:cubicBezTo>
                      <a:pt x="36463" y="315691"/>
                      <a:pt x="36463" y="303821"/>
                      <a:pt x="43027" y="295907"/>
                    </a:cubicBezTo>
                    <a:cubicBezTo>
                      <a:pt x="43027" y="295907"/>
                      <a:pt x="43027" y="295907"/>
                      <a:pt x="144108" y="189070"/>
                    </a:cubicBezTo>
                    <a:cubicBezTo>
                      <a:pt x="144108" y="185113"/>
                      <a:pt x="145421" y="181156"/>
                      <a:pt x="148046" y="177200"/>
                    </a:cubicBezTo>
                    <a:cubicBezTo>
                      <a:pt x="148046" y="177200"/>
                      <a:pt x="148046" y="177200"/>
                      <a:pt x="190054" y="103337"/>
                    </a:cubicBezTo>
                    <a:cubicBezTo>
                      <a:pt x="190054" y="103337"/>
                      <a:pt x="190054" y="103337"/>
                      <a:pt x="151984" y="107294"/>
                    </a:cubicBezTo>
                    <a:cubicBezTo>
                      <a:pt x="151984" y="107294"/>
                      <a:pt x="151984" y="107294"/>
                      <a:pt x="119166" y="154777"/>
                    </a:cubicBezTo>
                    <a:lnTo>
                      <a:pt x="110272" y="161402"/>
                    </a:lnTo>
                    <a:lnTo>
                      <a:pt x="110027" y="158233"/>
                    </a:lnTo>
                    <a:cubicBezTo>
                      <a:pt x="99484" y="134642"/>
                      <a:pt x="99484" y="134642"/>
                      <a:pt x="99484" y="134642"/>
                    </a:cubicBezTo>
                    <a:lnTo>
                      <a:pt x="95803" y="133422"/>
                    </a:lnTo>
                    <a:lnTo>
                      <a:pt x="97670" y="130706"/>
                    </a:lnTo>
                    <a:cubicBezTo>
                      <a:pt x="102428" y="123781"/>
                      <a:pt x="111946" y="109932"/>
                      <a:pt x="130980" y="82234"/>
                    </a:cubicBezTo>
                    <a:cubicBezTo>
                      <a:pt x="133606" y="78277"/>
                      <a:pt x="137544" y="75639"/>
                      <a:pt x="141482" y="75639"/>
                    </a:cubicBezTo>
                    <a:cubicBezTo>
                      <a:pt x="141482" y="75639"/>
                      <a:pt x="141482" y="75639"/>
                      <a:pt x="221560" y="67725"/>
                    </a:cubicBezTo>
                    <a:close/>
                    <a:moveTo>
                      <a:pt x="276970" y="0"/>
                    </a:moveTo>
                    <a:cubicBezTo>
                      <a:pt x="299328" y="0"/>
                      <a:pt x="317452" y="17769"/>
                      <a:pt x="317452" y="39688"/>
                    </a:cubicBezTo>
                    <a:cubicBezTo>
                      <a:pt x="317452" y="61607"/>
                      <a:pt x="299328" y="79376"/>
                      <a:pt x="276970" y="79376"/>
                    </a:cubicBezTo>
                    <a:cubicBezTo>
                      <a:pt x="254612" y="79376"/>
                      <a:pt x="236488" y="61607"/>
                      <a:pt x="236488" y="39688"/>
                    </a:cubicBezTo>
                    <a:cubicBezTo>
                      <a:pt x="236488" y="17769"/>
                      <a:pt x="254612" y="0"/>
                      <a:pt x="27697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sp>
        <p:nvSpPr>
          <p:cNvPr id="59" name="椭圆 58"/>
          <p:cNvSpPr/>
          <p:nvPr/>
        </p:nvSpPr>
        <p:spPr>
          <a:xfrm>
            <a:off x="3127271" y="6129848"/>
            <a:ext cx="450973" cy="450973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0" name="椭圆 2"/>
          <p:cNvSpPr/>
          <p:nvPr/>
        </p:nvSpPr>
        <p:spPr>
          <a:xfrm>
            <a:off x="3260406" y="6237113"/>
            <a:ext cx="184701" cy="236443"/>
          </a:xfrm>
          <a:custGeom>
            <a:avLst/>
            <a:gdLst>
              <a:gd name="connsiteX0" fmla="*/ 11784 w 473070"/>
              <a:gd name="connsiteY0" fmla="*/ 563888 h 605592"/>
              <a:gd name="connsiteX1" fmla="*/ 461073 w 473070"/>
              <a:gd name="connsiteY1" fmla="*/ 563888 h 605592"/>
              <a:gd name="connsiteX2" fmla="*/ 461073 w 473070"/>
              <a:gd name="connsiteY2" fmla="*/ 605592 h 605592"/>
              <a:gd name="connsiteX3" fmla="*/ 11784 w 473070"/>
              <a:gd name="connsiteY3" fmla="*/ 605592 h 605592"/>
              <a:gd name="connsiteX4" fmla="*/ 11784 w 473070"/>
              <a:gd name="connsiteY4" fmla="*/ 500661 h 605592"/>
              <a:gd name="connsiteX5" fmla="*/ 461073 w 473070"/>
              <a:gd name="connsiteY5" fmla="*/ 500661 h 605592"/>
              <a:gd name="connsiteX6" fmla="*/ 461073 w 473070"/>
              <a:gd name="connsiteY6" fmla="*/ 542506 h 605592"/>
              <a:gd name="connsiteX7" fmla="*/ 11784 w 473070"/>
              <a:gd name="connsiteY7" fmla="*/ 542506 h 605592"/>
              <a:gd name="connsiteX8" fmla="*/ 365246 w 473070"/>
              <a:gd name="connsiteY8" fmla="*/ 196807 h 605592"/>
              <a:gd name="connsiteX9" fmla="*/ 407162 w 473070"/>
              <a:gd name="connsiteY9" fmla="*/ 196807 h 605592"/>
              <a:gd name="connsiteX10" fmla="*/ 407162 w 473070"/>
              <a:gd name="connsiteY10" fmla="*/ 467496 h 605592"/>
              <a:gd name="connsiteX11" fmla="*/ 365246 w 473070"/>
              <a:gd name="connsiteY11" fmla="*/ 467496 h 605592"/>
              <a:gd name="connsiteX12" fmla="*/ 215507 w 473070"/>
              <a:gd name="connsiteY12" fmla="*/ 196807 h 605592"/>
              <a:gd name="connsiteX13" fmla="*/ 257352 w 473070"/>
              <a:gd name="connsiteY13" fmla="*/ 196807 h 605592"/>
              <a:gd name="connsiteX14" fmla="*/ 257352 w 473070"/>
              <a:gd name="connsiteY14" fmla="*/ 467496 h 605592"/>
              <a:gd name="connsiteX15" fmla="*/ 215507 w 473070"/>
              <a:gd name="connsiteY15" fmla="*/ 467496 h 605592"/>
              <a:gd name="connsiteX16" fmla="*/ 65767 w 473070"/>
              <a:gd name="connsiteY16" fmla="*/ 196807 h 605592"/>
              <a:gd name="connsiteX17" fmla="*/ 107612 w 473070"/>
              <a:gd name="connsiteY17" fmla="*/ 196807 h 605592"/>
              <a:gd name="connsiteX18" fmla="*/ 107612 w 473070"/>
              <a:gd name="connsiteY18" fmla="*/ 467496 h 605592"/>
              <a:gd name="connsiteX19" fmla="*/ 65767 w 473070"/>
              <a:gd name="connsiteY19" fmla="*/ 467496 h 605592"/>
              <a:gd name="connsiteX20" fmla="*/ 236581 w 473070"/>
              <a:gd name="connsiteY20" fmla="*/ 0 h 605592"/>
              <a:gd name="connsiteX21" fmla="*/ 473070 w 473070"/>
              <a:gd name="connsiteY21" fmla="*/ 164833 h 605592"/>
              <a:gd name="connsiteX22" fmla="*/ 449115 w 473070"/>
              <a:gd name="connsiteY22" fmla="*/ 199135 h 605592"/>
              <a:gd name="connsiteX23" fmla="*/ 236303 w 473070"/>
              <a:gd name="connsiteY23" fmla="*/ 50711 h 605592"/>
              <a:gd name="connsiteX24" fmla="*/ 23491 w 473070"/>
              <a:gd name="connsiteY24" fmla="*/ 194963 h 605592"/>
              <a:gd name="connsiteX25" fmla="*/ 0 w 473070"/>
              <a:gd name="connsiteY25" fmla="*/ 160383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73070" h="605592">
                <a:moveTo>
                  <a:pt x="11784" y="563888"/>
                </a:moveTo>
                <a:lnTo>
                  <a:pt x="461073" y="563888"/>
                </a:lnTo>
                <a:lnTo>
                  <a:pt x="461073" y="605592"/>
                </a:lnTo>
                <a:lnTo>
                  <a:pt x="11784" y="605592"/>
                </a:lnTo>
                <a:close/>
                <a:moveTo>
                  <a:pt x="11784" y="500661"/>
                </a:moveTo>
                <a:lnTo>
                  <a:pt x="461073" y="500661"/>
                </a:lnTo>
                <a:lnTo>
                  <a:pt x="461073" y="542506"/>
                </a:lnTo>
                <a:lnTo>
                  <a:pt x="11784" y="542506"/>
                </a:lnTo>
                <a:close/>
                <a:moveTo>
                  <a:pt x="365246" y="196807"/>
                </a:moveTo>
                <a:lnTo>
                  <a:pt x="407162" y="196807"/>
                </a:lnTo>
                <a:lnTo>
                  <a:pt x="407162" y="467496"/>
                </a:lnTo>
                <a:lnTo>
                  <a:pt x="365246" y="467496"/>
                </a:lnTo>
                <a:close/>
                <a:moveTo>
                  <a:pt x="215507" y="196807"/>
                </a:moveTo>
                <a:lnTo>
                  <a:pt x="257352" y="196807"/>
                </a:lnTo>
                <a:lnTo>
                  <a:pt x="257352" y="467496"/>
                </a:lnTo>
                <a:lnTo>
                  <a:pt x="215507" y="467496"/>
                </a:lnTo>
                <a:close/>
                <a:moveTo>
                  <a:pt x="65767" y="196807"/>
                </a:moveTo>
                <a:lnTo>
                  <a:pt x="107612" y="196807"/>
                </a:lnTo>
                <a:lnTo>
                  <a:pt x="107612" y="467496"/>
                </a:lnTo>
                <a:lnTo>
                  <a:pt x="65767" y="467496"/>
                </a:lnTo>
                <a:close/>
                <a:moveTo>
                  <a:pt x="236581" y="0"/>
                </a:moveTo>
                <a:lnTo>
                  <a:pt x="473070" y="164833"/>
                </a:lnTo>
                <a:lnTo>
                  <a:pt x="449115" y="199135"/>
                </a:lnTo>
                <a:lnTo>
                  <a:pt x="236303" y="50711"/>
                </a:lnTo>
                <a:lnTo>
                  <a:pt x="23491" y="194963"/>
                </a:lnTo>
                <a:lnTo>
                  <a:pt x="0" y="16038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3779999" y="6129848"/>
            <a:ext cx="450973" cy="450973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2" name="椭圆 6"/>
          <p:cNvSpPr/>
          <p:nvPr/>
        </p:nvSpPr>
        <p:spPr>
          <a:xfrm>
            <a:off x="3890902" y="6237114"/>
            <a:ext cx="229166" cy="236443"/>
          </a:xfrm>
          <a:custGeom>
            <a:avLst/>
            <a:gdLst>
              <a:gd name="T0" fmla="*/ 614 w 834"/>
              <a:gd name="T1" fmla="*/ 393 h 862"/>
              <a:gd name="T2" fmla="*/ 548 w 834"/>
              <a:gd name="T3" fmla="*/ 370 h 862"/>
              <a:gd name="T4" fmla="*/ 551 w 834"/>
              <a:gd name="T5" fmla="*/ 312 h 862"/>
              <a:gd name="T6" fmla="*/ 627 w 834"/>
              <a:gd name="T7" fmla="*/ 313 h 862"/>
              <a:gd name="T8" fmla="*/ 615 w 834"/>
              <a:gd name="T9" fmla="*/ 345 h 862"/>
              <a:gd name="T10" fmla="*/ 587 w 834"/>
              <a:gd name="T11" fmla="*/ 324 h 862"/>
              <a:gd name="T12" fmla="*/ 563 w 834"/>
              <a:gd name="T13" fmla="*/ 342 h 862"/>
              <a:gd name="T14" fmla="*/ 596 w 834"/>
              <a:gd name="T15" fmla="*/ 359 h 862"/>
              <a:gd name="T16" fmla="*/ 646 w 834"/>
              <a:gd name="T17" fmla="*/ 402 h 862"/>
              <a:gd name="T18" fmla="*/ 590 w 834"/>
              <a:gd name="T19" fmla="*/ 444 h 862"/>
              <a:gd name="T20" fmla="*/ 534 w 834"/>
              <a:gd name="T21" fmla="*/ 398 h 862"/>
              <a:gd name="T22" fmla="*/ 570 w 834"/>
              <a:gd name="T23" fmla="*/ 415 h 862"/>
              <a:gd name="T24" fmla="*/ 612 w 834"/>
              <a:gd name="T25" fmla="*/ 416 h 862"/>
              <a:gd name="T26" fmla="*/ 403 w 834"/>
              <a:gd name="T27" fmla="*/ 440 h 862"/>
              <a:gd name="T28" fmla="*/ 437 w 834"/>
              <a:gd name="T29" fmla="*/ 333 h 862"/>
              <a:gd name="T30" fmla="*/ 473 w 834"/>
              <a:gd name="T31" fmla="*/ 440 h 862"/>
              <a:gd name="T32" fmla="*/ 524 w 834"/>
              <a:gd name="T33" fmla="*/ 304 h 862"/>
              <a:gd name="T34" fmla="*/ 496 w 834"/>
              <a:gd name="T35" fmla="*/ 304 h 862"/>
              <a:gd name="T36" fmla="*/ 473 w 834"/>
              <a:gd name="T37" fmla="*/ 403 h 862"/>
              <a:gd name="T38" fmla="*/ 438 w 834"/>
              <a:gd name="T39" fmla="*/ 304 h 862"/>
              <a:gd name="T40" fmla="*/ 404 w 834"/>
              <a:gd name="T41" fmla="*/ 404 h 862"/>
              <a:gd name="T42" fmla="*/ 366 w 834"/>
              <a:gd name="T43" fmla="*/ 304 h 862"/>
              <a:gd name="T44" fmla="*/ 389 w 834"/>
              <a:gd name="T45" fmla="*/ 440 h 862"/>
              <a:gd name="T46" fmla="*/ 340 w 834"/>
              <a:gd name="T47" fmla="*/ 428 h 862"/>
              <a:gd name="T48" fmla="*/ 265 w 834"/>
              <a:gd name="T49" fmla="*/ 416 h 862"/>
              <a:gd name="T50" fmla="*/ 331 w 834"/>
              <a:gd name="T51" fmla="*/ 381 h 862"/>
              <a:gd name="T52" fmla="*/ 331 w 834"/>
              <a:gd name="T53" fmla="*/ 357 h 862"/>
              <a:gd name="T54" fmla="*/ 265 w 834"/>
              <a:gd name="T55" fmla="*/ 328 h 862"/>
              <a:gd name="T56" fmla="*/ 336 w 834"/>
              <a:gd name="T57" fmla="*/ 316 h 862"/>
              <a:gd name="T58" fmla="*/ 236 w 834"/>
              <a:gd name="T59" fmla="*/ 304 h 862"/>
              <a:gd name="T60" fmla="*/ 340 w 834"/>
              <a:gd name="T61" fmla="*/ 440 h 862"/>
              <a:gd name="T62" fmla="*/ 340 w 834"/>
              <a:gd name="T63" fmla="*/ 428 h 862"/>
              <a:gd name="T64" fmla="*/ 98 w 834"/>
              <a:gd name="T65" fmla="*/ 440 h 862"/>
              <a:gd name="T66" fmla="*/ 125 w 834"/>
              <a:gd name="T67" fmla="*/ 440 h 862"/>
              <a:gd name="T68" fmla="*/ 181 w 834"/>
              <a:gd name="T69" fmla="*/ 440 h 862"/>
              <a:gd name="T70" fmla="*/ 209 w 834"/>
              <a:gd name="T71" fmla="*/ 440 h 862"/>
              <a:gd name="T72" fmla="*/ 196 w 834"/>
              <a:gd name="T73" fmla="*/ 304 h 862"/>
              <a:gd name="T74" fmla="*/ 182 w 834"/>
              <a:gd name="T75" fmla="*/ 400 h 862"/>
              <a:gd name="T76" fmla="*/ 113 w 834"/>
              <a:gd name="T77" fmla="*/ 304 h 862"/>
              <a:gd name="T78" fmla="*/ 834 w 834"/>
              <a:gd name="T79" fmla="*/ 0 h 862"/>
              <a:gd name="T80" fmla="*/ 743 w 834"/>
              <a:gd name="T81" fmla="*/ 555 h 862"/>
              <a:gd name="T82" fmla="*/ 551 w 834"/>
              <a:gd name="T83" fmla="*/ 643 h 862"/>
              <a:gd name="T84" fmla="*/ 420 w 834"/>
              <a:gd name="T85" fmla="*/ 772 h 862"/>
              <a:gd name="T86" fmla="*/ 329 w 834"/>
              <a:gd name="T87" fmla="*/ 643 h 862"/>
              <a:gd name="T88" fmla="*/ 0 w 834"/>
              <a:gd name="T89" fmla="*/ 88 h 862"/>
              <a:gd name="T90" fmla="*/ 91 w 834"/>
              <a:gd name="T91" fmla="*/ 0 h 862"/>
              <a:gd name="T92" fmla="*/ 707 w 834"/>
              <a:gd name="T93" fmla="*/ 125 h 862"/>
              <a:gd name="T94" fmla="*/ 109 w 834"/>
              <a:gd name="T95" fmla="*/ 125 h 862"/>
              <a:gd name="T96" fmla="*/ 37 w 834"/>
              <a:gd name="T97" fmla="*/ 125 h 862"/>
              <a:gd name="T98" fmla="*/ 366 w 834"/>
              <a:gd name="T99" fmla="*/ 606 h 862"/>
              <a:gd name="T100" fmla="*/ 420 w 834"/>
              <a:gd name="T101" fmla="*/ 720 h 862"/>
              <a:gd name="T102" fmla="*/ 456 w 834"/>
              <a:gd name="T103" fmla="*/ 683 h 862"/>
              <a:gd name="T104" fmla="*/ 536 w 834"/>
              <a:gd name="T105" fmla="*/ 606 h 862"/>
              <a:gd name="T106" fmla="*/ 587 w 834"/>
              <a:gd name="T107" fmla="*/ 606 h 862"/>
              <a:gd name="T108" fmla="*/ 707 w 834"/>
              <a:gd name="T109" fmla="*/ 554 h 862"/>
              <a:gd name="T110" fmla="*/ 707 w 834"/>
              <a:gd name="T111" fmla="*/ 518 h 862"/>
              <a:gd name="T112" fmla="*/ 707 w 834"/>
              <a:gd name="T113" fmla="*/ 125 h 862"/>
              <a:gd name="T114" fmla="*/ 127 w 834"/>
              <a:gd name="T115" fmla="*/ 37 h 862"/>
              <a:gd name="T116" fmla="*/ 743 w 834"/>
              <a:gd name="T117" fmla="*/ 88 h 862"/>
              <a:gd name="T118" fmla="*/ 798 w 834"/>
              <a:gd name="T119" fmla="*/ 518 h 862"/>
              <a:gd name="T120" fmla="*/ 798 w 834"/>
              <a:gd name="T121" fmla="*/ 37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34" h="862">
                <a:moveTo>
                  <a:pt x="619" y="404"/>
                </a:moveTo>
                <a:cubicBezTo>
                  <a:pt x="619" y="399"/>
                  <a:pt x="617" y="395"/>
                  <a:pt x="614" y="393"/>
                </a:cubicBezTo>
                <a:cubicBezTo>
                  <a:pt x="610" y="390"/>
                  <a:pt x="603" y="388"/>
                  <a:pt x="591" y="385"/>
                </a:cubicBezTo>
                <a:cubicBezTo>
                  <a:pt x="569" y="380"/>
                  <a:pt x="555" y="375"/>
                  <a:pt x="548" y="370"/>
                </a:cubicBezTo>
                <a:cubicBezTo>
                  <a:pt x="540" y="364"/>
                  <a:pt x="537" y="355"/>
                  <a:pt x="537" y="344"/>
                </a:cubicBezTo>
                <a:cubicBezTo>
                  <a:pt x="537" y="330"/>
                  <a:pt x="541" y="320"/>
                  <a:pt x="551" y="312"/>
                </a:cubicBezTo>
                <a:cubicBezTo>
                  <a:pt x="561" y="304"/>
                  <a:pt x="573" y="300"/>
                  <a:pt x="590" y="300"/>
                </a:cubicBezTo>
                <a:cubicBezTo>
                  <a:pt x="605" y="300"/>
                  <a:pt x="617" y="305"/>
                  <a:pt x="627" y="313"/>
                </a:cubicBezTo>
                <a:cubicBezTo>
                  <a:pt x="637" y="321"/>
                  <a:pt x="642" y="331"/>
                  <a:pt x="643" y="345"/>
                </a:cubicBezTo>
                <a:lnTo>
                  <a:pt x="615" y="345"/>
                </a:lnTo>
                <a:cubicBezTo>
                  <a:pt x="615" y="339"/>
                  <a:pt x="612" y="333"/>
                  <a:pt x="607" y="330"/>
                </a:cubicBezTo>
                <a:cubicBezTo>
                  <a:pt x="601" y="326"/>
                  <a:pt x="595" y="324"/>
                  <a:pt x="587" y="324"/>
                </a:cubicBezTo>
                <a:cubicBezTo>
                  <a:pt x="579" y="324"/>
                  <a:pt x="574" y="325"/>
                  <a:pt x="570" y="329"/>
                </a:cubicBezTo>
                <a:cubicBezTo>
                  <a:pt x="565" y="332"/>
                  <a:pt x="563" y="336"/>
                  <a:pt x="563" y="342"/>
                </a:cubicBezTo>
                <a:cubicBezTo>
                  <a:pt x="563" y="346"/>
                  <a:pt x="566" y="349"/>
                  <a:pt x="570" y="351"/>
                </a:cubicBezTo>
                <a:cubicBezTo>
                  <a:pt x="574" y="354"/>
                  <a:pt x="583" y="356"/>
                  <a:pt x="596" y="359"/>
                </a:cubicBezTo>
                <a:cubicBezTo>
                  <a:pt x="616" y="364"/>
                  <a:pt x="630" y="369"/>
                  <a:pt x="636" y="375"/>
                </a:cubicBezTo>
                <a:cubicBezTo>
                  <a:pt x="643" y="380"/>
                  <a:pt x="646" y="390"/>
                  <a:pt x="646" y="402"/>
                </a:cubicBezTo>
                <a:cubicBezTo>
                  <a:pt x="646" y="415"/>
                  <a:pt x="641" y="425"/>
                  <a:pt x="631" y="433"/>
                </a:cubicBezTo>
                <a:cubicBezTo>
                  <a:pt x="621" y="440"/>
                  <a:pt x="607" y="444"/>
                  <a:pt x="590" y="444"/>
                </a:cubicBezTo>
                <a:cubicBezTo>
                  <a:pt x="573" y="444"/>
                  <a:pt x="560" y="440"/>
                  <a:pt x="550" y="432"/>
                </a:cubicBezTo>
                <a:cubicBezTo>
                  <a:pt x="540" y="424"/>
                  <a:pt x="535" y="413"/>
                  <a:pt x="534" y="398"/>
                </a:cubicBezTo>
                <a:lnTo>
                  <a:pt x="562" y="398"/>
                </a:lnTo>
                <a:cubicBezTo>
                  <a:pt x="562" y="405"/>
                  <a:pt x="565" y="411"/>
                  <a:pt x="570" y="415"/>
                </a:cubicBezTo>
                <a:cubicBezTo>
                  <a:pt x="575" y="419"/>
                  <a:pt x="581" y="421"/>
                  <a:pt x="590" y="421"/>
                </a:cubicBezTo>
                <a:cubicBezTo>
                  <a:pt x="599" y="421"/>
                  <a:pt x="606" y="419"/>
                  <a:pt x="612" y="416"/>
                </a:cubicBezTo>
                <a:cubicBezTo>
                  <a:pt x="617" y="413"/>
                  <a:pt x="619" y="409"/>
                  <a:pt x="619" y="404"/>
                </a:cubicBezTo>
                <a:close/>
                <a:moveTo>
                  <a:pt x="403" y="440"/>
                </a:moveTo>
                <a:lnTo>
                  <a:pt x="416" y="440"/>
                </a:lnTo>
                <a:lnTo>
                  <a:pt x="437" y="333"/>
                </a:lnTo>
                <a:lnTo>
                  <a:pt x="459" y="440"/>
                </a:lnTo>
                <a:lnTo>
                  <a:pt x="473" y="440"/>
                </a:lnTo>
                <a:lnTo>
                  <a:pt x="487" y="440"/>
                </a:lnTo>
                <a:lnTo>
                  <a:pt x="524" y="304"/>
                </a:lnTo>
                <a:lnTo>
                  <a:pt x="510" y="304"/>
                </a:lnTo>
                <a:lnTo>
                  <a:pt x="496" y="304"/>
                </a:lnTo>
                <a:lnTo>
                  <a:pt x="473" y="403"/>
                </a:lnTo>
                <a:lnTo>
                  <a:pt x="473" y="403"/>
                </a:lnTo>
                <a:lnTo>
                  <a:pt x="453" y="304"/>
                </a:lnTo>
                <a:lnTo>
                  <a:pt x="438" y="304"/>
                </a:lnTo>
                <a:lnTo>
                  <a:pt x="423" y="304"/>
                </a:lnTo>
                <a:lnTo>
                  <a:pt x="404" y="404"/>
                </a:lnTo>
                <a:lnTo>
                  <a:pt x="381" y="304"/>
                </a:lnTo>
                <a:lnTo>
                  <a:pt x="366" y="304"/>
                </a:lnTo>
                <a:lnTo>
                  <a:pt x="351" y="304"/>
                </a:lnTo>
                <a:lnTo>
                  <a:pt x="389" y="440"/>
                </a:lnTo>
                <a:lnTo>
                  <a:pt x="403" y="440"/>
                </a:lnTo>
                <a:close/>
                <a:moveTo>
                  <a:pt x="340" y="428"/>
                </a:moveTo>
                <a:lnTo>
                  <a:pt x="340" y="416"/>
                </a:lnTo>
                <a:lnTo>
                  <a:pt x="265" y="416"/>
                </a:lnTo>
                <a:lnTo>
                  <a:pt x="265" y="381"/>
                </a:lnTo>
                <a:lnTo>
                  <a:pt x="331" y="381"/>
                </a:lnTo>
                <a:lnTo>
                  <a:pt x="331" y="369"/>
                </a:lnTo>
                <a:lnTo>
                  <a:pt x="331" y="357"/>
                </a:lnTo>
                <a:lnTo>
                  <a:pt x="265" y="357"/>
                </a:lnTo>
                <a:lnTo>
                  <a:pt x="265" y="328"/>
                </a:lnTo>
                <a:lnTo>
                  <a:pt x="336" y="328"/>
                </a:lnTo>
                <a:lnTo>
                  <a:pt x="336" y="316"/>
                </a:lnTo>
                <a:lnTo>
                  <a:pt x="336" y="304"/>
                </a:lnTo>
                <a:lnTo>
                  <a:pt x="236" y="304"/>
                </a:lnTo>
                <a:lnTo>
                  <a:pt x="236" y="440"/>
                </a:lnTo>
                <a:lnTo>
                  <a:pt x="340" y="440"/>
                </a:lnTo>
                <a:lnTo>
                  <a:pt x="340" y="428"/>
                </a:lnTo>
                <a:lnTo>
                  <a:pt x="340" y="428"/>
                </a:lnTo>
                <a:close/>
                <a:moveTo>
                  <a:pt x="98" y="304"/>
                </a:moveTo>
                <a:lnTo>
                  <a:pt x="98" y="440"/>
                </a:lnTo>
                <a:lnTo>
                  <a:pt x="111" y="440"/>
                </a:lnTo>
                <a:lnTo>
                  <a:pt x="125" y="440"/>
                </a:lnTo>
                <a:lnTo>
                  <a:pt x="125" y="342"/>
                </a:lnTo>
                <a:lnTo>
                  <a:pt x="181" y="440"/>
                </a:lnTo>
                <a:lnTo>
                  <a:pt x="195" y="440"/>
                </a:lnTo>
                <a:lnTo>
                  <a:pt x="209" y="440"/>
                </a:lnTo>
                <a:lnTo>
                  <a:pt x="209" y="304"/>
                </a:lnTo>
                <a:lnTo>
                  <a:pt x="196" y="304"/>
                </a:lnTo>
                <a:lnTo>
                  <a:pt x="182" y="304"/>
                </a:lnTo>
                <a:lnTo>
                  <a:pt x="182" y="400"/>
                </a:lnTo>
                <a:lnTo>
                  <a:pt x="128" y="304"/>
                </a:lnTo>
                <a:lnTo>
                  <a:pt x="113" y="304"/>
                </a:lnTo>
                <a:lnTo>
                  <a:pt x="98" y="304"/>
                </a:lnTo>
                <a:close/>
                <a:moveTo>
                  <a:pt x="834" y="0"/>
                </a:moveTo>
                <a:lnTo>
                  <a:pt x="834" y="555"/>
                </a:lnTo>
                <a:lnTo>
                  <a:pt x="743" y="555"/>
                </a:lnTo>
                <a:lnTo>
                  <a:pt x="743" y="643"/>
                </a:lnTo>
                <a:lnTo>
                  <a:pt x="551" y="643"/>
                </a:lnTo>
                <a:lnTo>
                  <a:pt x="420" y="774"/>
                </a:lnTo>
                <a:lnTo>
                  <a:pt x="420" y="772"/>
                </a:lnTo>
                <a:lnTo>
                  <a:pt x="329" y="862"/>
                </a:lnTo>
                <a:lnTo>
                  <a:pt x="329" y="643"/>
                </a:lnTo>
                <a:lnTo>
                  <a:pt x="0" y="643"/>
                </a:lnTo>
                <a:lnTo>
                  <a:pt x="0" y="88"/>
                </a:lnTo>
                <a:lnTo>
                  <a:pt x="91" y="88"/>
                </a:lnTo>
                <a:lnTo>
                  <a:pt x="91" y="0"/>
                </a:lnTo>
                <a:lnTo>
                  <a:pt x="834" y="0"/>
                </a:lnTo>
                <a:close/>
                <a:moveTo>
                  <a:pt x="707" y="125"/>
                </a:moveTo>
                <a:lnTo>
                  <a:pt x="127" y="125"/>
                </a:lnTo>
                <a:lnTo>
                  <a:pt x="109" y="125"/>
                </a:lnTo>
                <a:lnTo>
                  <a:pt x="91" y="125"/>
                </a:lnTo>
                <a:lnTo>
                  <a:pt x="37" y="125"/>
                </a:lnTo>
                <a:lnTo>
                  <a:pt x="37" y="606"/>
                </a:lnTo>
                <a:lnTo>
                  <a:pt x="366" y="606"/>
                </a:lnTo>
                <a:lnTo>
                  <a:pt x="366" y="774"/>
                </a:lnTo>
                <a:lnTo>
                  <a:pt x="420" y="720"/>
                </a:lnTo>
                <a:lnTo>
                  <a:pt x="438" y="702"/>
                </a:lnTo>
                <a:lnTo>
                  <a:pt x="456" y="683"/>
                </a:lnTo>
                <a:lnTo>
                  <a:pt x="533" y="606"/>
                </a:lnTo>
                <a:lnTo>
                  <a:pt x="536" y="606"/>
                </a:lnTo>
                <a:lnTo>
                  <a:pt x="561" y="606"/>
                </a:lnTo>
                <a:lnTo>
                  <a:pt x="587" y="606"/>
                </a:lnTo>
                <a:lnTo>
                  <a:pt x="707" y="606"/>
                </a:lnTo>
                <a:lnTo>
                  <a:pt x="707" y="554"/>
                </a:lnTo>
                <a:lnTo>
                  <a:pt x="707" y="536"/>
                </a:lnTo>
                <a:lnTo>
                  <a:pt x="707" y="518"/>
                </a:lnTo>
                <a:lnTo>
                  <a:pt x="707" y="125"/>
                </a:lnTo>
                <a:lnTo>
                  <a:pt x="707" y="125"/>
                </a:lnTo>
                <a:close/>
                <a:moveTo>
                  <a:pt x="798" y="37"/>
                </a:moveTo>
                <a:lnTo>
                  <a:pt x="127" y="37"/>
                </a:lnTo>
                <a:lnTo>
                  <a:pt x="127" y="88"/>
                </a:lnTo>
                <a:lnTo>
                  <a:pt x="743" y="88"/>
                </a:lnTo>
                <a:lnTo>
                  <a:pt x="743" y="518"/>
                </a:lnTo>
                <a:lnTo>
                  <a:pt x="798" y="518"/>
                </a:lnTo>
                <a:lnTo>
                  <a:pt x="798" y="37"/>
                </a:lnTo>
                <a:lnTo>
                  <a:pt x="798" y="3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432726" y="6129848"/>
            <a:ext cx="450973" cy="450973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4" name="椭圆 9"/>
          <p:cNvSpPr/>
          <p:nvPr/>
        </p:nvSpPr>
        <p:spPr>
          <a:xfrm>
            <a:off x="4539991" y="6246298"/>
            <a:ext cx="236442" cy="218073"/>
          </a:xfrm>
          <a:custGeom>
            <a:avLst/>
            <a:gdLst>
              <a:gd name="connsiteX0" fmla="*/ 176147 w 578111"/>
              <a:gd name="connsiteY0" fmla="*/ 221031 h 533197"/>
              <a:gd name="connsiteX1" fmla="*/ 212154 w 578111"/>
              <a:gd name="connsiteY1" fmla="*/ 256947 h 533197"/>
              <a:gd name="connsiteX2" fmla="*/ 212154 w 578111"/>
              <a:gd name="connsiteY2" fmla="*/ 348118 h 533197"/>
              <a:gd name="connsiteX3" fmla="*/ 176147 w 578111"/>
              <a:gd name="connsiteY3" fmla="*/ 384955 h 533197"/>
              <a:gd name="connsiteX4" fmla="*/ 139217 w 578111"/>
              <a:gd name="connsiteY4" fmla="*/ 348118 h 533197"/>
              <a:gd name="connsiteX5" fmla="*/ 139217 w 578111"/>
              <a:gd name="connsiteY5" fmla="*/ 256947 h 533197"/>
              <a:gd name="connsiteX6" fmla="*/ 176147 w 578111"/>
              <a:gd name="connsiteY6" fmla="*/ 221031 h 533197"/>
              <a:gd name="connsiteX7" fmla="*/ 267503 w 578111"/>
              <a:gd name="connsiteY7" fmla="*/ 184193 h 533197"/>
              <a:gd name="connsiteX8" fmla="*/ 303437 w 578111"/>
              <a:gd name="connsiteY8" fmla="*/ 221030 h 533197"/>
              <a:gd name="connsiteX9" fmla="*/ 303437 w 578111"/>
              <a:gd name="connsiteY9" fmla="*/ 348119 h 533197"/>
              <a:gd name="connsiteX10" fmla="*/ 267503 w 578111"/>
              <a:gd name="connsiteY10" fmla="*/ 384956 h 533197"/>
              <a:gd name="connsiteX11" fmla="*/ 230648 w 578111"/>
              <a:gd name="connsiteY11" fmla="*/ 348119 h 533197"/>
              <a:gd name="connsiteX12" fmla="*/ 230648 w 578111"/>
              <a:gd name="connsiteY12" fmla="*/ 221030 h 533197"/>
              <a:gd name="connsiteX13" fmla="*/ 267503 w 578111"/>
              <a:gd name="connsiteY13" fmla="*/ 184193 h 533197"/>
              <a:gd name="connsiteX14" fmla="*/ 357937 w 578111"/>
              <a:gd name="connsiteY14" fmla="*/ 148390 h 533197"/>
              <a:gd name="connsiteX15" fmla="*/ 394867 w 578111"/>
              <a:gd name="connsiteY15" fmla="*/ 184289 h 533197"/>
              <a:gd name="connsiteX16" fmla="*/ 394867 w 578111"/>
              <a:gd name="connsiteY16" fmla="*/ 348136 h 533197"/>
              <a:gd name="connsiteX17" fmla="*/ 357937 w 578111"/>
              <a:gd name="connsiteY17" fmla="*/ 384955 h 533197"/>
              <a:gd name="connsiteX18" fmla="*/ 321930 w 578111"/>
              <a:gd name="connsiteY18" fmla="*/ 348136 h 533197"/>
              <a:gd name="connsiteX19" fmla="*/ 321930 w 578111"/>
              <a:gd name="connsiteY19" fmla="*/ 184289 h 533197"/>
              <a:gd name="connsiteX20" fmla="*/ 357937 w 578111"/>
              <a:gd name="connsiteY20" fmla="*/ 148390 h 533197"/>
              <a:gd name="connsiteX21" fmla="*/ 267469 w 578111"/>
              <a:gd name="connsiteY21" fmla="*/ 0 h 533197"/>
              <a:gd name="connsiteX22" fmla="*/ 529404 w 578111"/>
              <a:gd name="connsiteY22" fmla="*/ 218252 h 533197"/>
              <a:gd name="connsiteX23" fmla="*/ 566296 w 578111"/>
              <a:gd name="connsiteY23" fmla="*/ 218252 h 533197"/>
              <a:gd name="connsiteX24" fmla="*/ 576441 w 578111"/>
              <a:gd name="connsiteY24" fmla="*/ 224698 h 533197"/>
              <a:gd name="connsiteX25" fmla="*/ 575519 w 578111"/>
              <a:gd name="connsiteY25" fmla="*/ 237590 h 533197"/>
              <a:gd name="connsiteX26" fmla="*/ 514647 w 578111"/>
              <a:gd name="connsiteY26" fmla="*/ 310341 h 533197"/>
              <a:gd name="connsiteX27" fmla="*/ 505424 w 578111"/>
              <a:gd name="connsiteY27" fmla="*/ 314945 h 533197"/>
              <a:gd name="connsiteX28" fmla="*/ 496201 w 578111"/>
              <a:gd name="connsiteY28" fmla="*/ 310341 h 533197"/>
              <a:gd name="connsiteX29" fmla="*/ 435328 w 578111"/>
              <a:gd name="connsiteY29" fmla="*/ 237590 h 533197"/>
              <a:gd name="connsiteX30" fmla="*/ 433484 w 578111"/>
              <a:gd name="connsiteY30" fmla="*/ 224698 h 533197"/>
              <a:gd name="connsiteX31" fmla="*/ 444551 w 578111"/>
              <a:gd name="connsiteY31" fmla="*/ 218252 h 533197"/>
              <a:gd name="connsiteX32" fmla="*/ 480521 w 578111"/>
              <a:gd name="connsiteY32" fmla="*/ 218252 h 533197"/>
              <a:gd name="connsiteX33" fmla="*/ 267469 w 578111"/>
              <a:gd name="connsiteY33" fmla="*/ 47886 h 533197"/>
              <a:gd name="connsiteX34" fmla="*/ 48882 w 578111"/>
              <a:gd name="connsiteY34" fmla="*/ 266138 h 533197"/>
              <a:gd name="connsiteX35" fmla="*/ 267469 w 578111"/>
              <a:gd name="connsiteY35" fmla="*/ 484390 h 533197"/>
              <a:gd name="connsiteX36" fmla="*/ 456541 w 578111"/>
              <a:gd name="connsiteY36" fmla="*/ 375724 h 533197"/>
              <a:gd name="connsiteX37" fmla="*/ 489744 w 578111"/>
              <a:gd name="connsiteY37" fmla="*/ 366515 h 533197"/>
              <a:gd name="connsiteX38" fmla="*/ 498967 w 578111"/>
              <a:gd name="connsiteY38" fmla="*/ 399668 h 533197"/>
              <a:gd name="connsiteX39" fmla="*/ 267469 w 578111"/>
              <a:gd name="connsiteY39" fmla="*/ 533197 h 533197"/>
              <a:gd name="connsiteX40" fmla="*/ 0 w 578111"/>
              <a:gd name="connsiteY40" fmla="*/ 266138 h 533197"/>
              <a:gd name="connsiteX41" fmla="*/ 267469 w 578111"/>
              <a:gd name="connsiteY41" fmla="*/ 0 h 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578111" h="533197">
                <a:moveTo>
                  <a:pt x="176147" y="221031"/>
                </a:moveTo>
                <a:cubicBezTo>
                  <a:pt x="196459" y="221031"/>
                  <a:pt x="212154" y="237608"/>
                  <a:pt x="212154" y="256947"/>
                </a:cubicBezTo>
                <a:lnTo>
                  <a:pt x="212154" y="348118"/>
                </a:lnTo>
                <a:cubicBezTo>
                  <a:pt x="212154" y="368378"/>
                  <a:pt x="196459" y="384955"/>
                  <a:pt x="176147" y="384955"/>
                </a:cubicBezTo>
                <a:cubicBezTo>
                  <a:pt x="155836" y="384955"/>
                  <a:pt x="139217" y="368378"/>
                  <a:pt x="139217" y="348118"/>
                </a:cubicBezTo>
                <a:lnTo>
                  <a:pt x="139217" y="256947"/>
                </a:lnTo>
                <a:cubicBezTo>
                  <a:pt x="139217" y="237608"/>
                  <a:pt x="155836" y="221031"/>
                  <a:pt x="176147" y="221031"/>
                </a:cubicBezTo>
                <a:close/>
                <a:moveTo>
                  <a:pt x="267503" y="184193"/>
                </a:moveTo>
                <a:cubicBezTo>
                  <a:pt x="286852" y="184193"/>
                  <a:pt x="303437" y="200770"/>
                  <a:pt x="303437" y="221030"/>
                </a:cubicBezTo>
                <a:lnTo>
                  <a:pt x="303437" y="348119"/>
                </a:lnTo>
                <a:cubicBezTo>
                  <a:pt x="303437" y="368379"/>
                  <a:pt x="287774" y="384956"/>
                  <a:pt x="267503" y="384956"/>
                </a:cubicBezTo>
                <a:cubicBezTo>
                  <a:pt x="247233" y="384956"/>
                  <a:pt x="230648" y="368379"/>
                  <a:pt x="230648" y="348119"/>
                </a:cubicBezTo>
                <a:lnTo>
                  <a:pt x="230648" y="221030"/>
                </a:lnTo>
                <a:cubicBezTo>
                  <a:pt x="230648" y="200770"/>
                  <a:pt x="247233" y="184193"/>
                  <a:pt x="267503" y="184193"/>
                </a:cubicBezTo>
                <a:close/>
                <a:moveTo>
                  <a:pt x="357937" y="148390"/>
                </a:moveTo>
                <a:cubicBezTo>
                  <a:pt x="378249" y="148390"/>
                  <a:pt x="394867" y="164959"/>
                  <a:pt x="394867" y="184289"/>
                </a:cubicBezTo>
                <a:lnTo>
                  <a:pt x="394867" y="348136"/>
                </a:lnTo>
                <a:cubicBezTo>
                  <a:pt x="394867" y="368386"/>
                  <a:pt x="378249" y="384955"/>
                  <a:pt x="357937" y="384955"/>
                </a:cubicBezTo>
                <a:cubicBezTo>
                  <a:pt x="338549" y="384955"/>
                  <a:pt x="321930" y="368386"/>
                  <a:pt x="321930" y="348136"/>
                </a:cubicBezTo>
                <a:lnTo>
                  <a:pt x="321930" y="184289"/>
                </a:lnTo>
                <a:cubicBezTo>
                  <a:pt x="321930" y="164959"/>
                  <a:pt x="338549" y="148390"/>
                  <a:pt x="357937" y="148390"/>
                </a:cubicBezTo>
                <a:close/>
                <a:moveTo>
                  <a:pt x="267469" y="0"/>
                </a:moveTo>
                <a:cubicBezTo>
                  <a:pt x="397514" y="0"/>
                  <a:pt x="507268" y="93931"/>
                  <a:pt x="529404" y="218252"/>
                </a:cubicBezTo>
                <a:lnTo>
                  <a:pt x="566296" y="218252"/>
                </a:lnTo>
                <a:cubicBezTo>
                  <a:pt x="570907" y="218252"/>
                  <a:pt x="574597" y="221014"/>
                  <a:pt x="576441" y="224698"/>
                </a:cubicBezTo>
                <a:cubicBezTo>
                  <a:pt x="579208" y="229302"/>
                  <a:pt x="578286" y="233907"/>
                  <a:pt x="575519" y="237590"/>
                </a:cubicBezTo>
                <a:lnTo>
                  <a:pt x="514647" y="310341"/>
                </a:lnTo>
                <a:cubicBezTo>
                  <a:pt x="511880" y="313104"/>
                  <a:pt x="509113" y="314945"/>
                  <a:pt x="505424" y="314945"/>
                </a:cubicBezTo>
                <a:cubicBezTo>
                  <a:pt x="501734" y="314945"/>
                  <a:pt x="498045" y="313104"/>
                  <a:pt x="496201" y="310341"/>
                </a:cubicBezTo>
                <a:lnTo>
                  <a:pt x="435328" y="237590"/>
                </a:lnTo>
                <a:cubicBezTo>
                  <a:pt x="431639" y="233907"/>
                  <a:pt x="431639" y="229302"/>
                  <a:pt x="433484" y="224698"/>
                </a:cubicBezTo>
                <a:cubicBezTo>
                  <a:pt x="435328" y="221014"/>
                  <a:pt x="439940" y="218252"/>
                  <a:pt x="444551" y="218252"/>
                </a:cubicBezTo>
                <a:lnTo>
                  <a:pt x="480521" y="218252"/>
                </a:lnTo>
                <a:cubicBezTo>
                  <a:pt x="458386" y="120637"/>
                  <a:pt x="370767" y="47886"/>
                  <a:pt x="267469" y="47886"/>
                </a:cubicBezTo>
                <a:cubicBezTo>
                  <a:pt x="146647" y="47886"/>
                  <a:pt x="48882" y="146422"/>
                  <a:pt x="48882" y="266138"/>
                </a:cubicBezTo>
                <a:cubicBezTo>
                  <a:pt x="48882" y="386775"/>
                  <a:pt x="146647" y="484390"/>
                  <a:pt x="267469" y="484390"/>
                </a:cubicBezTo>
                <a:cubicBezTo>
                  <a:pt x="344942" y="484390"/>
                  <a:pt x="417805" y="442949"/>
                  <a:pt x="456541" y="375724"/>
                </a:cubicBezTo>
                <a:cubicBezTo>
                  <a:pt x="462998" y="363753"/>
                  <a:pt x="477754" y="360069"/>
                  <a:pt x="489744" y="366515"/>
                </a:cubicBezTo>
                <a:cubicBezTo>
                  <a:pt x="501734" y="373883"/>
                  <a:pt x="505424" y="388617"/>
                  <a:pt x="498967" y="399668"/>
                </a:cubicBezTo>
                <a:cubicBezTo>
                  <a:pt x="451008" y="482548"/>
                  <a:pt x="362466" y="533197"/>
                  <a:pt x="267469" y="533197"/>
                </a:cubicBezTo>
                <a:cubicBezTo>
                  <a:pt x="119900" y="533197"/>
                  <a:pt x="0" y="413481"/>
                  <a:pt x="0" y="266138"/>
                </a:cubicBezTo>
                <a:cubicBezTo>
                  <a:pt x="0" y="119716"/>
                  <a:pt x="119900" y="0"/>
                  <a:pt x="26746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5085454" y="6129848"/>
            <a:ext cx="450973" cy="450973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  <p:sp>
        <p:nvSpPr>
          <p:cNvPr id="66" name="椭圆 12"/>
          <p:cNvSpPr/>
          <p:nvPr/>
        </p:nvSpPr>
        <p:spPr>
          <a:xfrm>
            <a:off x="5192720" y="6238181"/>
            <a:ext cx="236442" cy="234308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78425" h="573203">
                <a:moveTo>
                  <a:pt x="35688" y="330987"/>
                </a:moveTo>
                <a:cubicBezTo>
                  <a:pt x="32039" y="330987"/>
                  <a:pt x="29102" y="334008"/>
                  <a:pt x="29102" y="337651"/>
                </a:cubicBezTo>
                <a:lnTo>
                  <a:pt x="29102" y="484438"/>
                </a:lnTo>
                <a:cubicBezTo>
                  <a:pt x="29102" y="488081"/>
                  <a:pt x="32039" y="491102"/>
                  <a:pt x="35688" y="491102"/>
                </a:cubicBezTo>
                <a:lnTo>
                  <a:pt x="240293" y="491102"/>
                </a:lnTo>
                <a:cubicBezTo>
                  <a:pt x="243942" y="491102"/>
                  <a:pt x="246968" y="488081"/>
                  <a:pt x="246968" y="484438"/>
                </a:cubicBezTo>
                <a:lnTo>
                  <a:pt x="246968" y="337651"/>
                </a:lnTo>
                <a:cubicBezTo>
                  <a:pt x="246968" y="334008"/>
                  <a:pt x="243942" y="330987"/>
                  <a:pt x="240293" y="330987"/>
                </a:cubicBezTo>
                <a:close/>
                <a:moveTo>
                  <a:pt x="440550" y="305700"/>
                </a:moveTo>
                <a:cubicBezTo>
                  <a:pt x="444243" y="305700"/>
                  <a:pt x="447936" y="307122"/>
                  <a:pt x="450784" y="309967"/>
                </a:cubicBezTo>
                <a:lnTo>
                  <a:pt x="487627" y="346765"/>
                </a:lnTo>
                <a:cubicBezTo>
                  <a:pt x="493323" y="352454"/>
                  <a:pt x="493323" y="361520"/>
                  <a:pt x="487627" y="367209"/>
                </a:cubicBezTo>
                <a:cubicBezTo>
                  <a:pt x="484780" y="370053"/>
                  <a:pt x="481042" y="371475"/>
                  <a:pt x="477304" y="371475"/>
                </a:cubicBezTo>
                <a:cubicBezTo>
                  <a:pt x="473477" y="371475"/>
                  <a:pt x="469829" y="370053"/>
                  <a:pt x="466981" y="367209"/>
                </a:cubicBezTo>
                <a:lnTo>
                  <a:pt x="454967" y="355298"/>
                </a:lnTo>
                <a:lnTo>
                  <a:pt x="454967" y="470137"/>
                </a:lnTo>
                <a:cubicBezTo>
                  <a:pt x="454967" y="478137"/>
                  <a:pt x="448470" y="484714"/>
                  <a:pt x="440372" y="484714"/>
                </a:cubicBezTo>
                <a:lnTo>
                  <a:pt x="328329" y="484714"/>
                </a:lnTo>
                <a:cubicBezTo>
                  <a:pt x="320320" y="484714"/>
                  <a:pt x="313734" y="478137"/>
                  <a:pt x="313734" y="470137"/>
                </a:cubicBezTo>
                <a:cubicBezTo>
                  <a:pt x="313734" y="462049"/>
                  <a:pt x="320320" y="455560"/>
                  <a:pt x="328329" y="455560"/>
                </a:cubicBezTo>
                <a:lnTo>
                  <a:pt x="328329" y="455649"/>
                </a:lnTo>
                <a:lnTo>
                  <a:pt x="426044" y="455649"/>
                </a:lnTo>
                <a:lnTo>
                  <a:pt x="426044" y="355298"/>
                </a:lnTo>
                <a:lnTo>
                  <a:pt x="414030" y="367209"/>
                </a:lnTo>
                <a:cubicBezTo>
                  <a:pt x="408334" y="372897"/>
                  <a:pt x="399168" y="372897"/>
                  <a:pt x="393472" y="367209"/>
                </a:cubicBezTo>
                <a:cubicBezTo>
                  <a:pt x="387777" y="361520"/>
                  <a:pt x="387777" y="352454"/>
                  <a:pt x="393472" y="346765"/>
                </a:cubicBezTo>
                <a:lnTo>
                  <a:pt x="430316" y="309967"/>
                </a:lnTo>
                <a:cubicBezTo>
                  <a:pt x="433163" y="307122"/>
                  <a:pt x="436856" y="305700"/>
                  <a:pt x="440550" y="305700"/>
                </a:cubicBezTo>
                <a:close/>
                <a:moveTo>
                  <a:pt x="35688" y="302020"/>
                </a:moveTo>
                <a:lnTo>
                  <a:pt x="240293" y="302020"/>
                </a:lnTo>
                <a:cubicBezTo>
                  <a:pt x="259961" y="302020"/>
                  <a:pt x="275981" y="318014"/>
                  <a:pt x="275981" y="337651"/>
                </a:cubicBezTo>
                <a:lnTo>
                  <a:pt x="275981" y="484438"/>
                </a:lnTo>
                <a:cubicBezTo>
                  <a:pt x="275981" y="504075"/>
                  <a:pt x="259961" y="520068"/>
                  <a:pt x="240293" y="520068"/>
                </a:cubicBezTo>
                <a:lnTo>
                  <a:pt x="152631" y="520068"/>
                </a:lnTo>
                <a:lnTo>
                  <a:pt x="152631" y="544059"/>
                </a:lnTo>
                <a:lnTo>
                  <a:pt x="179152" y="544059"/>
                </a:lnTo>
                <a:cubicBezTo>
                  <a:pt x="187251" y="544059"/>
                  <a:pt x="193747" y="550545"/>
                  <a:pt x="193747" y="558631"/>
                </a:cubicBezTo>
                <a:cubicBezTo>
                  <a:pt x="193747" y="566628"/>
                  <a:pt x="187251" y="573203"/>
                  <a:pt x="179152" y="573203"/>
                </a:cubicBezTo>
                <a:lnTo>
                  <a:pt x="96829" y="573203"/>
                </a:lnTo>
                <a:cubicBezTo>
                  <a:pt x="88730" y="573203"/>
                  <a:pt x="82234" y="566628"/>
                  <a:pt x="82234" y="558631"/>
                </a:cubicBezTo>
                <a:cubicBezTo>
                  <a:pt x="82234" y="550545"/>
                  <a:pt x="88730" y="544059"/>
                  <a:pt x="96829" y="544059"/>
                </a:cubicBezTo>
                <a:lnTo>
                  <a:pt x="123439" y="544059"/>
                </a:lnTo>
                <a:lnTo>
                  <a:pt x="123439" y="520068"/>
                </a:lnTo>
                <a:lnTo>
                  <a:pt x="35688" y="520068"/>
                </a:lnTo>
                <a:cubicBezTo>
                  <a:pt x="16020" y="520068"/>
                  <a:pt x="0" y="504075"/>
                  <a:pt x="0" y="484438"/>
                </a:cubicBezTo>
                <a:lnTo>
                  <a:pt x="0" y="337651"/>
                </a:lnTo>
                <a:cubicBezTo>
                  <a:pt x="0" y="318014"/>
                  <a:pt x="16020" y="302020"/>
                  <a:pt x="35688" y="302020"/>
                </a:cubicBezTo>
                <a:close/>
                <a:moveTo>
                  <a:pt x="138020" y="94487"/>
                </a:moveTo>
                <a:lnTo>
                  <a:pt x="250020" y="94487"/>
                </a:lnTo>
                <a:cubicBezTo>
                  <a:pt x="258122" y="94487"/>
                  <a:pt x="264621" y="100974"/>
                  <a:pt x="264621" y="109060"/>
                </a:cubicBezTo>
                <a:cubicBezTo>
                  <a:pt x="264621" y="117147"/>
                  <a:pt x="258122" y="123634"/>
                  <a:pt x="250020" y="123634"/>
                </a:cubicBezTo>
                <a:lnTo>
                  <a:pt x="250020" y="123545"/>
                </a:lnTo>
                <a:lnTo>
                  <a:pt x="152710" y="123545"/>
                </a:lnTo>
                <a:lnTo>
                  <a:pt x="152710" y="223873"/>
                </a:lnTo>
                <a:lnTo>
                  <a:pt x="164729" y="211876"/>
                </a:lnTo>
                <a:cubicBezTo>
                  <a:pt x="170427" y="206189"/>
                  <a:pt x="179508" y="206189"/>
                  <a:pt x="185206" y="211876"/>
                </a:cubicBezTo>
                <a:cubicBezTo>
                  <a:pt x="190904" y="217563"/>
                  <a:pt x="190904" y="226716"/>
                  <a:pt x="185206" y="232404"/>
                </a:cubicBezTo>
                <a:lnTo>
                  <a:pt x="148436" y="269104"/>
                </a:lnTo>
                <a:cubicBezTo>
                  <a:pt x="145588" y="271948"/>
                  <a:pt x="141759" y="273370"/>
                  <a:pt x="138109" y="273370"/>
                </a:cubicBezTo>
                <a:cubicBezTo>
                  <a:pt x="134281" y="273370"/>
                  <a:pt x="130630" y="271948"/>
                  <a:pt x="127781" y="269104"/>
                </a:cubicBezTo>
                <a:lnTo>
                  <a:pt x="91012" y="232404"/>
                </a:lnTo>
                <a:cubicBezTo>
                  <a:pt x="85314" y="226716"/>
                  <a:pt x="85314" y="217563"/>
                  <a:pt x="91012" y="211876"/>
                </a:cubicBezTo>
                <a:cubicBezTo>
                  <a:pt x="96710" y="206189"/>
                  <a:pt x="105791" y="206189"/>
                  <a:pt x="111489" y="211876"/>
                </a:cubicBezTo>
                <a:lnTo>
                  <a:pt x="123508" y="223873"/>
                </a:lnTo>
                <a:lnTo>
                  <a:pt x="123508" y="109060"/>
                </a:lnTo>
                <a:cubicBezTo>
                  <a:pt x="123508" y="100974"/>
                  <a:pt x="129918" y="94487"/>
                  <a:pt x="138020" y="94487"/>
                </a:cubicBezTo>
                <a:close/>
                <a:moveTo>
                  <a:pt x="338148" y="29153"/>
                </a:moveTo>
                <a:cubicBezTo>
                  <a:pt x="334410" y="29153"/>
                  <a:pt x="331473" y="32176"/>
                  <a:pt x="331473" y="35820"/>
                </a:cubicBezTo>
                <a:lnTo>
                  <a:pt x="331473" y="182566"/>
                </a:lnTo>
                <a:cubicBezTo>
                  <a:pt x="331473" y="186210"/>
                  <a:pt x="334410" y="189143"/>
                  <a:pt x="338148" y="189143"/>
                </a:cubicBezTo>
                <a:lnTo>
                  <a:pt x="542650" y="189143"/>
                </a:lnTo>
                <a:cubicBezTo>
                  <a:pt x="546388" y="189143"/>
                  <a:pt x="549325" y="186210"/>
                  <a:pt x="549325" y="182566"/>
                </a:cubicBezTo>
                <a:lnTo>
                  <a:pt x="549325" y="35820"/>
                </a:lnTo>
                <a:cubicBezTo>
                  <a:pt x="549325" y="32176"/>
                  <a:pt x="546388" y="29153"/>
                  <a:pt x="542650" y="29153"/>
                </a:cubicBezTo>
                <a:close/>
                <a:moveTo>
                  <a:pt x="338148" y="0"/>
                </a:moveTo>
                <a:lnTo>
                  <a:pt x="542650" y="0"/>
                </a:lnTo>
                <a:cubicBezTo>
                  <a:pt x="562407" y="0"/>
                  <a:pt x="578425" y="16177"/>
                  <a:pt x="578425" y="35820"/>
                </a:cubicBezTo>
                <a:lnTo>
                  <a:pt x="578425" y="182388"/>
                </a:lnTo>
                <a:cubicBezTo>
                  <a:pt x="578425" y="202120"/>
                  <a:pt x="562407" y="218119"/>
                  <a:pt x="542650" y="218119"/>
                </a:cubicBezTo>
                <a:lnTo>
                  <a:pt x="454994" y="218119"/>
                </a:lnTo>
                <a:lnTo>
                  <a:pt x="454994" y="242029"/>
                </a:lnTo>
                <a:lnTo>
                  <a:pt x="481602" y="242029"/>
                </a:lnTo>
                <a:cubicBezTo>
                  <a:pt x="489611" y="242029"/>
                  <a:pt x="496197" y="248518"/>
                  <a:pt x="496197" y="256606"/>
                </a:cubicBezTo>
                <a:cubicBezTo>
                  <a:pt x="496197" y="264694"/>
                  <a:pt x="489611" y="271183"/>
                  <a:pt x="481602" y="271183"/>
                </a:cubicBezTo>
                <a:lnTo>
                  <a:pt x="399196" y="271183"/>
                </a:lnTo>
                <a:cubicBezTo>
                  <a:pt x="391187" y="271183"/>
                  <a:pt x="384601" y="264694"/>
                  <a:pt x="384601" y="256606"/>
                </a:cubicBezTo>
                <a:cubicBezTo>
                  <a:pt x="384601" y="248518"/>
                  <a:pt x="391187" y="242029"/>
                  <a:pt x="399196" y="242029"/>
                </a:cubicBezTo>
                <a:lnTo>
                  <a:pt x="425804" y="242029"/>
                </a:lnTo>
                <a:lnTo>
                  <a:pt x="425804" y="218119"/>
                </a:lnTo>
                <a:lnTo>
                  <a:pt x="338148" y="218119"/>
                </a:lnTo>
                <a:cubicBezTo>
                  <a:pt x="318391" y="218119"/>
                  <a:pt x="302373" y="202120"/>
                  <a:pt x="302373" y="182388"/>
                </a:cubicBezTo>
                <a:lnTo>
                  <a:pt x="302373" y="35731"/>
                </a:lnTo>
                <a:cubicBezTo>
                  <a:pt x="302373" y="15999"/>
                  <a:pt x="318391" y="0"/>
                  <a:pt x="338148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思源黑体 CN Bold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/>
    </mc:Choice>
    <mc:Fallback>
      <p:transition spd="slow" advClick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14" presetClass="entr" presetSubtype="1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8" grpId="0" animBg="1"/>
          <p:bldP spid="39" grpId="0" animBg="1"/>
          <p:bldP spid="40" grpId="0" animBg="1"/>
          <p:bldP spid="50" grpId="0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14" presetClass="entr" presetSubtype="1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8" grpId="0" animBg="1"/>
          <p:bldP spid="39" grpId="0" animBg="1"/>
          <p:bldP spid="40" grpId="0" animBg="1"/>
          <p:bldP spid="50" grpId="0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</p:bldLst>
      </p:timing>
    </mc:Fallback>
  </mc:AlternateContent>
</p:sld>
</file>

<file path=ppt/tags/tag1.xml><?xml version="1.0" encoding="utf-8"?>
<p:tagLst xmlns:p="http://schemas.openxmlformats.org/presentationml/2006/main">
  <p:tag name="KSO_WPP_MARK_KEY" val="4b1b96b7-2cc5-42d7-8587-806ee101fcf2"/>
  <p:tag name="COMMONDATA" val="eyJjb3VudCI6MTAsImhkaWQiOiJlZmZhZTMxM2NhM2ZiZDI1N2U5ZjVmZjI2MjM2NDA2OSIsInVzZXJDb3VudCI6MTB9"/>
  <p:tag name="commondata" val="eyJjb3VudCI6MTEsImhkaWQiOiI4MjA5MGU1YThhMTY0MWI5MTk2YWFlNzY1NWEzMDY4MiIsInVzZXJDb3VudCI6MX0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qprfrcj">
      <a:majorFont>
        <a:latin typeface="Century Gothic"/>
        <a:ea typeface="思源黑体 CN Bold"/>
        <a:cs typeface=""/>
      </a:majorFont>
      <a:minorFont>
        <a:latin typeface="Century Gothic"/>
        <a:ea typeface="思源黑体 CN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691</Words>
  <Application>WPS 演示</Application>
  <PresentationFormat>宽屏</PresentationFormat>
  <Paragraphs>65</Paragraphs>
  <Slides>8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3" baseType="lpstr">
      <vt:lpstr>Arial</vt:lpstr>
      <vt:lpstr>宋体</vt:lpstr>
      <vt:lpstr>Wingdings</vt:lpstr>
      <vt:lpstr>Century Gothic</vt:lpstr>
      <vt:lpstr>思源黑体 CN Bold</vt:lpstr>
      <vt:lpstr>黑体</vt:lpstr>
      <vt:lpstr>Agency FB</vt:lpstr>
      <vt:lpstr>等线</vt:lpstr>
      <vt:lpstr>楷体</vt:lpstr>
      <vt:lpstr>微软雅黑</vt:lpstr>
      <vt:lpstr>Arial Unicode MS</vt:lpstr>
      <vt:lpstr>等线 Light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吴厚宇</cp:lastModifiedBy>
  <cp:revision>35</cp:revision>
  <dcterms:created xsi:type="dcterms:W3CDTF">2020-02-28T07:06:00Z</dcterms:created>
  <dcterms:modified xsi:type="dcterms:W3CDTF">2024-06-05T07:05:59Z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2052-12.1.0.16417</vt:lpwstr>
  </property>
  <property fmtid="{D5CDD505-2E9C-101B-9397-08002B2CF9AE}" pid="3" name="KSOTemplateUUID">
    <vt:lpwstr>v1.0_mb_fEq9EiZtpa2JdmTQSSFq1A==</vt:lpwstr>
  </property>
  <property fmtid="{D5CDD505-2E9C-101B-9397-08002B2CF9AE}" pid="4" name="ICV">
    <vt:lpwstr>48B2496EB2FD4E2A988FE7BDAE0B9B5A_13</vt:lpwstr>
  </property>
</Properties>
</file>

<file path=docProps/thumbnail.jpeg>
</file>